
<file path=[Content_Types].xml><?xml version="1.0" encoding="utf-8"?>
<Types xmlns="http://schemas.openxmlformats.org/package/2006/content-types">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media/image16.jpg" ContentType="image/jpeg"/>
  <Override PartName="/ppt/media/image17.jpg" ContentType="image/jpeg"/>
  <Override PartName="/ppt/media/image18.jpg" ContentType="image/jpeg"/>
  <Override PartName="/ppt/media/image19.jpg" ContentType="image/jpeg"/>
  <Override PartName="/ppt/media/image20.jpg" ContentType="image/jpeg"/>
  <Override PartName="/ppt/media/image21.jpg" ContentType="image/jpeg"/>
  <Override PartName="/ppt/media/image22.jpg" ContentType="image/jpeg"/>
  <Override PartName="/ppt/notesSlides/notesSlide2.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7"/>
  </p:notesMasterIdLst>
  <p:handoutMasterIdLst>
    <p:handoutMasterId r:id="rId28"/>
  </p:handoutMasterIdLst>
  <p:sldIdLst>
    <p:sldId id="259" r:id="rId5"/>
    <p:sldId id="305" r:id="rId6"/>
    <p:sldId id="307" r:id="rId7"/>
    <p:sldId id="308" r:id="rId8"/>
    <p:sldId id="296" r:id="rId9"/>
    <p:sldId id="306" r:id="rId10"/>
    <p:sldId id="309" r:id="rId11"/>
    <p:sldId id="314" r:id="rId12"/>
    <p:sldId id="313" r:id="rId13"/>
    <p:sldId id="326" r:id="rId14"/>
    <p:sldId id="311" r:id="rId15"/>
    <p:sldId id="315" r:id="rId16"/>
    <p:sldId id="316" r:id="rId17"/>
    <p:sldId id="317" r:id="rId18"/>
    <p:sldId id="318" r:id="rId19"/>
    <p:sldId id="320" r:id="rId20"/>
    <p:sldId id="321" r:id="rId21"/>
    <p:sldId id="322" r:id="rId22"/>
    <p:sldId id="323" r:id="rId23"/>
    <p:sldId id="325" r:id="rId24"/>
    <p:sldId id="310" r:id="rId25"/>
    <p:sldId id="324"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20181"/>
    <a:srgbClr val="A9D7D9"/>
    <a:srgbClr val="93D3D9"/>
    <a:srgbClr val="AAD6FF"/>
    <a:srgbClr val="B2C8CD"/>
    <a:srgbClr val="CCD8D6"/>
    <a:srgbClr val="4F5945"/>
    <a:srgbClr val="73292A"/>
    <a:srgbClr val="7F867A"/>
    <a:srgbClr val="A65B3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879" autoAdjust="0"/>
  </p:normalViewPr>
  <p:slideViewPr>
    <p:cSldViewPr snapToGrid="0">
      <p:cViewPr varScale="1">
        <p:scale>
          <a:sx n="67" d="100"/>
          <a:sy n="67" d="100"/>
        </p:scale>
        <p:origin x="644" y="44"/>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showGuides="1">
      <p:cViewPr varScale="1">
        <p:scale>
          <a:sx n="82" d="100"/>
          <a:sy n="82" d="100"/>
        </p:scale>
        <p:origin x="2784" y="17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microsoft.com/office/2018/10/relationships/authors" Targe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presProps" Target="presProps.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49852A6-C536-198B-0B36-808C24FAAF6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9F40B29C-E84A-E4D1-8998-1A961EC23BA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2A5AE42-7DC1-8140-9B13-146984FDEF22}" type="datetimeFigureOut">
              <a:rPr lang="en-US" smtClean="0"/>
              <a:t>11/19/2022</a:t>
            </a:fld>
            <a:endParaRPr lang="en-US" dirty="0"/>
          </a:p>
        </p:txBody>
      </p:sp>
      <p:sp>
        <p:nvSpPr>
          <p:cNvPr id="4" name="Footer Placeholder 3">
            <a:extLst>
              <a:ext uri="{FF2B5EF4-FFF2-40B4-BE49-F238E27FC236}">
                <a16:creationId xmlns:a16="http://schemas.microsoft.com/office/drawing/2014/main" id="{FCCE4DE7-ED89-D264-F004-38F2DF4879D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CF7E8591-FF54-5A00-A703-95ABC16B78D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7369B77-94AB-0344-9EBF-9DB9EE8D3ABC}" type="slidenum">
              <a:rPr lang="en-US" smtClean="0"/>
              <a:t>‹#›</a:t>
            </a:fld>
            <a:endParaRPr lang="en-US" dirty="0"/>
          </a:p>
        </p:txBody>
      </p:sp>
    </p:spTree>
    <p:extLst>
      <p:ext uri="{BB962C8B-B14F-4D97-AF65-F5344CB8AC3E}">
        <p14:creationId xmlns:p14="http://schemas.microsoft.com/office/powerpoint/2010/main" val="239859742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F75F72-8950-AF4F-9381-1D26FB547EA1}" type="datetimeFigureOut">
              <a:rPr lang="en-US" smtClean="0"/>
              <a:t>11/19/2022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75476F-A808-1F46-A368-07984F6DA22E}" type="slidenum">
              <a:rPr lang="en-US" smtClean="0"/>
              <a:t>‹#›</a:t>
            </a:fld>
            <a:endParaRPr lang="en-US" dirty="0"/>
          </a:p>
        </p:txBody>
      </p:sp>
    </p:spTree>
    <p:extLst>
      <p:ext uri="{BB962C8B-B14F-4D97-AF65-F5344CB8AC3E}">
        <p14:creationId xmlns:p14="http://schemas.microsoft.com/office/powerpoint/2010/main" val="11142527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75476F-A808-1F46-A368-07984F6DA22E}" type="slidenum">
              <a:rPr lang="en-US" smtClean="0"/>
              <a:t>1</a:t>
            </a:fld>
            <a:endParaRPr lang="en-US" dirty="0"/>
          </a:p>
        </p:txBody>
      </p:sp>
    </p:spTree>
    <p:extLst>
      <p:ext uri="{BB962C8B-B14F-4D97-AF65-F5344CB8AC3E}">
        <p14:creationId xmlns:p14="http://schemas.microsoft.com/office/powerpoint/2010/main" val="124288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75476F-A808-1F46-A368-07984F6DA22E}" type="slidenum">
              <a:rPr lang="en-US" smtClean="0"/>
              <a:t>5</a:t>
            </a:fld>
            <a:endParaRPr lang="en-US" dirty="0"/>
          </a:p>
        </p:txBody>
      </p:sp>
    </p:spTree>
    <p:extLst>
      <p:ext uri="{BB962C8B-B14F-4D97-AF65-F5344CB8AC3E}">
        <p14:creationId xmlns:p14="http://schemas.microsoft.com/office/powerpoint/2010/main" val="327023288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14.png"/></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 Id="rId5" Type="http://schemas.openxmlformats.org/officeDocument/2006/relationships/image" Target="../media/image12.png"/><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tx2"/>
        </a:solidFill>
        <a:effectLst/>
      </p:bgPr>
    </p:bg>
    <p:spTree>
      <p:nvGrpSpPr>
        <p:cNvPr id="1" name=""/>
        <p:cNvGrpSpPr/>
        <p:nvPr/>
      </p:nvGrpSpPr>
      <p:grpSpPr>
        <a:xfrm>
          <a:off x="0" y="0"/>
          <a:ext cx="0" cy="0"/>
          <a:chOff x="0" y="0"/>
          <a:chExt cx="0" cy="0"/>
        </a:xfrm>
      </p:grpSpPr>
      <p:pic>
        <p:nvPicPr>
          <p:cNvPr id="5" name="Picture 4" descr="A picture containing text, plant&#10;&#10;Description automatically generated">
            <a:extLst>
              <a:ext uri="{FF2B5EF4-FFF2-40B4-BE49-F238E27FC236}">
                <a16:creationId xmlns:a16="http://schemas.microsoft.com/office/drawing/2014/main" id="{A26D6E84-B5BE-5F3E-8B3F-1A46C7F307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17209" y="0"/>
            <a:ext cx="8392027" cy="6858000"/>
          </a:xfrm>
          <a:prstGeom prst="rect">
            <a:avLst/>
          </a:prstGeom>
        </p:spPr>
      </p:pic>
      <p:sp>
        <p:nvSpPr>
          <p:cNvPr id="7" name="Oval 6">
            <a:extLst>
              <a:ext uri="{FF2B5EF4-FFF2-40B4-BE49-F238E27FC236}">
                <a16:creationId xmlns:a16="http://schemas.microsoft.com/office/drawing/2014/main" id="{F0A7E03F-5776-960D-3CA6-7CE62AC96693}"/>
              </a:ext>
            </a:extLst>
          </p:cNvPr>
          <p:cNvSpPr/>
          <p:nvPr userDrawn="1"/>
        </p:nvSpPr>
        <p:spPr>
          <a:xfrm>
            <a:off x="3300284" y="654912"/>
            <a:ext cx="5591432" cy="559143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cxnSp>
        <p:nvCxnSpPr>
          <p:cNvPr id="9" name="Straight Connector 8">
            <a:extLst>
              <a:ext uri="{FF2B5EF4-FFF2-40B4-BE49-F238E27FC236}">
                <a16:creationId xmlns:a16="http://schemas.microsoft.com/office/drawing/2014/main" id="{6A7464AF-3FD6-6193-CC95-A941ECE17B9D}"/>
              </a:ext>
            </a:extLst>
          </p:cNvPr>
          <p:cNvCxnSpPr>
            <a:cxnSpLocks/>
          </p:cNvCxnSpPr>
          <p:nvPr userDrawn="1"/>
        </p:nvCxnSpPr>
        <p:spPr>
          <a:xfrm>
            <a:off x="4359878" y="4300155"/>
            <a:ext cx="3472249" cy="0"/>
          </a:xfrm>
          <a:prstGeom prst="line">
            <a:avLst/>
          </a:prstGeom>
          <a:ln w="19050">
            <a:solidFill>
              <a:schemeClr val="accent1"/>
            </a:solidFill>
          </a:ln>
        </p:spPr>
        <p:style>
          <a:lnRef idx="1">
            <a:schemeClr val="dk1"/>
          </a:lnRef>
          <a:fillRef idx="0">
            <a:schemeClr val="dk1"/>
          </a:fillRef>
          <a:effectRef idx="0">
            <a:schemeClr val="dk1"/>
          </a:effectRef>
          <a:fontRef idx="minor">
            <a:schemeClr val="tx1"/>
          </a:fontRef>
        </p:style>
      </p:cxnSp>
      <p:pic>
        <p:nvPicPr>
          <p:cNvPr id="11" name="Picture 10" descr="A picture containing text&#10;&#10;Description automatically generated">
            <a:extLst>
              <a:ext uri="{FF2B5EF4-FFF2-40B4-BE49-F238E27FC236}">
                <a16:creationId xmlns:a16="http://schemas.microsoft.com/office/drawing/2014/main" id="{E5214731-3110-8D76-56DF-63353710419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609963" y="4157468"/>
            <a:ext cx="972079" cy="285381"/>
          </a:xfrm>
          <a:prstGeom prst="rect">
            <a:avLst/>
          </a:prstGeom>
        </p:spPr>
      </p:pic>
      <p:sp>
        <p:nvSpPr>
          <p:cNvPr id="17" name="Oval 16">
            <a:extLst>
              <a:ext uri="{FF2B5EF4-FFF2-40B4-BE49-F238E27FC236}">
                <a16:creationId xmlns:a16="http://schemas.microsoft.com/office/drawing/2014/main" id="{516369FF-9501-1944-3E3F-46CBFD515D8D}"/>
              </a:ext>
            </a:extLst>
          </p:cNvPr>
          <p:cNvSpPr/>
          <p:nvPr userDrawn="1"/>
        </p:nvSpPr>
        <p:spPr>
          <a:xfrm>
            <a:off x="3447536" y="807312"/>
            <a:ext cx="5296931" cy="529693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pic>
        <p:nvPicPr>
          <p:cNvPr id="13" name="Picture 12" descr="A picture containing ceramic ware, porcelain&#10;&#10;Description automatically generated">
            <a:extLst>
              <a:ext uri="{FF2B5EF4-FFF2-40B4-BE49-F238E27FC236}">
                <a16:creationId xmlns:a16="http://schemas.microsoft.com/office/drawing/2014/main" id="{AB1576B0-66ED-3F92-2AF8-4EF965E4E3FC}"/>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019341" y="4814449"/>
            <a:ext cx="1668775" cy="1621434"/>
          </a:xfrm>
          <a:prstGeom prst="rect">
            <a:avLst/>
          </a:prstGeom>
        </p:spPr>
      </p:pic>
      <p:pic>
        <p:nvPicPr>
          <p:cNvPr id="15" name="Picture 14">
            <a:extLst>
              <a:ext uri="{FF2B5EF4-FFF2-40B4-BE49-F238E27FC236}">
                <a16:creationId xmlns:a16="http://schemas.microsoft.com/office/drawing/2014/main" id="{9E576603-B88C-9F7F-98A5-E94BD2C23E63}"/>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3530780" y="1164256"/>
            <a:ext cx="818801" cy="845501"/>
          </a:xfrm>
          <a:prstGeom prst="rect">
            <a:avLst/>
          </a:prstGeom>
        </p:spPr>
      </p:pic>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2749296" y="2660904"/>
            <a:ext cx="6693408" cy="1088136"/>
          </a:xfrm>
        </p:spPr>
        <p:txBody>
          <a:bodyPr anchor="b">
            <a:noAutofit/>
          </a:bodyPr>
          <a:lstStyle>
            <a:lvl1pPr algn="ctr">
              <a:defRPr sz="46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4596384" y="2267712"/>
            <a:ext cx="2999232" cy="438912"/>
          </a:xfrm>
        </p:spPr>
        <p:txBody>
          <a:bodyPr/>
          <a:lstStyle>
            <a:lvl1pPr marL="0" indent="0" algn="ctr">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9164985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2_Title and Content">
    <p:bg>
      <p:bgPr>
        <a:solidFill>
          <a:schemeClr val="tx2"/>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EB05881-FB11-43E8-CCDD-8C12CDB4FE47}"/>
              </a:ext>
            </a:extLst>
          </p:cNvPr>
          <p:cNvSpPr/>
          <p:nvPr userDrawn="1"/>
        </p:nvSpPr>
        <p:spPr>
          <a:xfrm>
            <a:off x="838202" y="196052"/>
            <a:ext cx="10515601" cy="16867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pic>
        <p:nvPicPr>
          <p:cNvPr id="9" name="Picture 8" descr="A picture containing fabric&#10;&#10;Description automatically generated">
            <a:extLst>
              <a:ext uri="{FF2B5EF4-FFF2-40B4-BE49-F238E27FC236}">
                <a16:creationId xmlns:a16="http://schemas.microsoft.com/office/drawing/2014/main" id="{A4941BBB-13FC-2ACE-1A50-C0F465531BD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5400000">
            <a:off x="5314950" y="-64113"/>
            <a:ext cx="1562100" cy="4394200"/>
          </a:xfrm>
          <a:prstGeom prst="rect">
            <a:avLst/>
          </a:prstGeom>
        </p:spPr>
      </p:pic>
      <p:sp>
        <p:nvSpPr>
          <p:cNvPr id="11" name="Rectangle 10">
            <a:extLst>
              <a:ext uri="{FF2B5EF4-FFF2-40B4-BE49-F238E27FC236}">
                <a16:creationId xmlns:a16="http://schemas.microsoft.com/office/drawing/2014/main" id="{D8BE9E36-E9D5-3FA6-EE22-A6E5CE13C462}"/>
              </a:ext>
            </a:extLst>
          </p:cNvPr>
          <p:cNvSpPr/>
          <p:nvPr userDrawn="1"/>
        </p:nvSpPr>
        <p:spPr>
          <a:xfrm>
            <a:off x="995426" y="319218"/>
            <a:ext cx="10185721" cy="1444625"/>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pic>
        <p:nvPicPr>
          <p:cNvPr id="13" name="Picture 12" descr="A picture containing flower, plant&#10;&#10;Description automatically generated">
            <a:extLst>
              <a:ext uri="{FF2B5EF4-FFF2-40B4-BE49-F238E27FC236}">
                <a16:creationId xmlns:a16="http://schemas.microsoft.com/office/drawing/2014/main" id="{479E4054-0885-457B-35B3-A9B26ED9360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5400000">
            <a:off x="4869421" y="459092"/>
            <a:ext cx="749300" cy="2755900"/>
          </a:xfrm>
          <a:prstGeom prst="rect">
            <a:avLst/>
          </a:prstGeom>
        </p:spPr>
      </p:pic>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838200" y="484632"/>
            <a:ext cx="10515600" cy="1133856"/>
          </a:xfrm>
        </p:spPr>
        <p:txBody>
          <a:bodyPr/>
          <a:lstStyle>
            <a:lvl1pPr algn="ctr">
              <a:defRPr>
                <a:latin typeface="Baskerville" panose="02020502070401020303" pitchFamily="18" charset="0"/>
                <a:ea typeface="Baskerville" panose="02020502070401020303" pitchFamily="18" charset="0"/>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838200" y="2990088"/>
            <a:ext cx="10515600" cy="3474720"/>
          </a:xfrm>
        </p:spPr>
        <p:txBody>
          <a:bodyPr/>
          <a:lstStyle>
            <a:lvl1pPr>
              <a:defRPr>
                <a:latin typeface="Gill Sans Nova Light" panose="020F0302020204030204" pitchFamily="34" charset="0"/>
                <a:cs typeface="Gill Sans Nova Light" panose="020F0302020204030204" pitchFamily="34" charset="0"/>
              </a:defRPr>
            </a:lvl1pPr>
            <a:lvl2pPr>
              <a:defRPr>
                <a:latin typeface="Gill Sans Nova Light" panose="020F0302020204030204" pitchFamily="34" charset="0"/>
                <a:cs typeface="Gill Sans Nova Light" panose="020F0302020204030204" pitchFamily="34" charset="0"/>
              </a:defRPr>
            </a:lvl2pPr>
            <a:lvl3pPr>
              <a:defRPr>
                <a:latin typeface="Gill Sans Nova Light" panose="020F0302020204030204" pitchFamily="34" charset="0"/>
                <a:cs typeface="Gill Sans Nova Light" panose="020F0302020204030204" pitchFamily="34" charset="0"/>
              </a:defRPr>
            </a:lvl3pPr>
            <a:lvl4pPr>
              <a:defRPr>
                <a:latin typeface="Gill Sans Nova Light" panose="020F0302020204030204" pitchFamily="34" charset="0"/>
                <a:cs typeface="Gill Sans Nova Light" panose="020F0302020204030204" pitchFamily="34" charset="0"/>
              </a:defRPr>
            </a:lvl4pPr>
            <a:lvl5pPr>
              <a:defRPr>
                <a:latin typeface="Gill Sans Nova Light" panose="020F0302020204030204" pitchFamily="34" charset="0"/>
                <a:cs typeface="Gill Sans Nova Light" panose="020F03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Footer Placeholder 13">
            <a:extLst>
              <a:ext uri="{FF2B5EF4-FFF2-40B4-BE49-F238E27FC236}">
                <a16:creationId xmlns:a16="http://schemas.microsoft.com/office/drawing/2014/main" id="{C6C79F3B-6B68-BA3C-6CBE-C26E339E450E}"/>
              </a:ext>
            </a:extLst>
          </p:cNvPr>
          <p:cNvSpPr>
            <a:spLocks noGrp="1"/>
          </p:cNvSpPr>
          <p:nvPr>
            <p:ph type="ftr" sz="quarter" idx="10"/>
          </p:nvPr>
        </p:nvSpPr>
        <p:spPr/>
        <p:txBody>
          <a:bodyPr/>
          <a:lstStyle/>
          <a:p>
            <a:r>
              <a:rPr lang="en-US"/>
              <a:t>Presentation title</a:t>
            </a:r>
            <a:endParaRPr lang="en-US" dirty="0"/>
          </a:p>
        </p:txBody>
      </p:sp>
      <p:sp>
        <p:nvSpPr>
          <p:cNvPr id="15" name="Slide Number Placeholder 14">
            <a:extLst>
              <a:ext uri="{FF2B5EF4-FFF2-40B4-BE49-F238E27FC236}">
                <a16:creationId xmlns:a16="http://schemas.microsoft.com/office/drawing/2014/main" id="{9D503431-982D-5D35-88BF-09474F76D65D}"/>
              </a:ext>
            </a:extLst>
          </p:cNvPr>
          <p:cNvSpPr>
            <a:spLocks noGrp="1"/>
          </p:cNvSpPr>
          <p:nvPr>
            <p:ph type="sldNum" sz="quarter" idx="11"/>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7910447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068407D-A1C4-B842-0C34-B2DE8AD312D3}"/>
              </a:ext>
            </a:extLst>
          </p:cNvPr>
          <p:cNvSpPr/>
          <p:nvPr userDrawn="1"/>
        </p:nvSpPr>
        <p:spPr>
          <a:xfrm>
            <a:off x="4683" y="4"/>
            <a:ext cx="12191999" cy="230924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8" name="Rectangle 7">
            <a:extLst>
              <a:ext uri="{FF2B5EF4-FFF2-40B4-BE49-F238E27FC236}">
                <a16:creationId xmlns:a16="http://schemas.microsoft.com/office/drawing/2014/main" id="{DA1AE7FB-DFC0-DCDA-47AD-6ED81A6427FA}"/>
              </a:ext>
            </a:extLst>
          </p:cNvPr>
          <p:cNvSpPr/>
          <p:nvPr userDrawn="1"/>
        </p:nvSpPr>
        <p:spPr>
          <a:xfrm>
            <a:off x="1007822" y="319218"/>
            <a:ext cx="10185721" cy="1444625"/>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pic>
        <p:nvPicPr>
          <p:cNvPr id="10" name="Picture 9" descr="A picture containing mollusk, insect&#10;&#10;Description automatically generated">
            <a:extLst>
              <a:ext uri="{FF2B5EF4-FFF2-40B4-BE49-F238E27FC236}">
                <a16:creationId xmlns:a16="http://schemas.microsoft.com/office/drawing/2014/main" id="{7A4DFCBA-879E-D6C9-9F81-B4F92254235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96901" y="1631193"/>
            <a:ext cx="1207555" cy="354511"/>
          </a:xfrm>
          <a:prstGeom prst="rect">
            <a:avLst/>
          </a:prstGeom>
        </p:spPr>
      </p:pic>
      <p:sp>
        <p:nvSpPr>
          <p:cNvPr id="2" name="Title 1">
            <a:extLst>
              <a:ext uri="{FF2B5EF4-FFF2-40B4-BE49-F238E27FC236}">
                <a16:creationId xmlns:a16="http://schemas.microsoft.com/office/drawing/2014/main" id="{B8562BF3-1BFC-6948-02E0-8A1C121C387A}"/>
              </a:ext>
            </a:extLst>
          </p:cNvPr>
          <p:cNvSpPr>
            <a:spLocks noGrp="1"/>
          </p:cNvSpPr>
          <p:nvPr>
            <p:ph type="title"/>
          </p:nvPr>
        </p:nvSpPr>
        <p:spPr>
          <a:xfrm>
            <a:off x="381000" y="381000"/>
            <a:ext cx="11430000" cy="1325563"/>
          </a:xfrm>
        </p:spPr>
        <p:txBody>
          <a:bodyPr/>
          <a:lstStyle>
            <a:lvl1pPr algn="ctr">
              <a:defRPr/>
            </a:lvl1p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E158D7F8-0920-52BA-580D-07249122876C}"/>
              </a:ext>
            </a:extLst>
          </p:cNvPr>
          <p:cNvSpPr>
            <a:spLocks noGrp="1"/>
          </p:cNvSpPr>
          <p:nvPr>
            <p:ph type="ftr" sz="quarter" idx="10"/>
          </p:nvPr>
        </p:nvSpPr>
        <p:spPr/>
        <p:txBody>
          <a:bodyPr/>
          <a:lstStyle/>
          <a:p>
            <a:r>
              <a:rPr lang="en-US"/>
              <a:t>Presentation title</a:t>
            </a:r>
            <a:endParaRPr lang="en-US" dirty="0"/>
          </a:p>
        </p:txBody>
      </p:sp>
      <p:sp>
        <p:nvSpPr>
          <p:cNvPr id="4" name="Slide Number Placeholder 3">
            <a:extLst>
              <a:ext uri="{FF2B5EF4-FFF2-40B4-BE49-F238E27FC236}">
                <a16:creationId xmlns:a16="http://schemas.microsoft.com/office/drawing/2014/main" id="{9E6611EB-89A4-4C55-4032-4D0C418398DB}"/>
              </a:ext>
            </a:extLst>
          </p:cNvPr>
          <p:cNvSpPr>
            <a:spLocks noGrp="1"/>
          </p:cNvSpPr>
          <p:nvPr>
            <p:ph type="sldNum" sz="quarter" idx="11"/>
          </p:nvPr>
        </p:nvSpPr>
        <p:spPr/>
        <p:txBody>
          <a:bodyPr/>
          <a:lstStyle/>
          <a:p>
            <a:fld id="{294A09A9-5501-47C1-A89A-A340965A2BE2}" type="slidenum">
              <a:rPr lang="en-US" smtClean="0"/>
              <a:pPr/>
              <a:t>‹#›</a:t>
            </a:fld>
            <a:endParaRPr lang="en-US" dirty="0"/>
          </a:p>
        </p:txBody>
      </p:sp>
      <p:sp>
        <p:nvSpPr>
          <p:cNvPr id="12" name="Content Placeholder 11">
            <a:extLst>
              <a:ext uri="{FF2B5EF4-FFF2-40B4-BE49-F238E27FC236}">
                <a16:creationId xmlns:a16="http://schemas.microsoft.com/office/drawing/2014/main" id="{C6963F99-41C3-5ED4-AAD8-B904145CC7EA}"/>
              </a:ext>
            </a:extLst>
          </p:cNvPr>
          <p:cNvSpPr>
            <a:spLocks noGrp="1"/>
          </p:cNvSpPr>
          <p:nvPr>
            <p:ph sz="quarter" idx="12"/>
          </p:nvPr>
        </p:nvSpPr>
        <p:spPr>
          <a:xfrm>
            <a:off x="975360" y="2615184"/>
            <a:ext cx="10241280" cy="33192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180349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B2F7EB7A-F5B6-E308-68EE-3065E2B039A6}"/>
              </a:ext>
            </a:extLst>
          </p:cNvPr>
          <p:cNvSpPr/>
          <p:nvPr userDrawn="1"/>
        </p:nvSpPr>
        <p:spPr>
          <a:xfrm>
            <a:off x="0" y="1"/>
            <a:ext cx="4873752" cy="68695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pic>
        <p:nvPicPr>
          <p:cNvPr id="36" name="Picture 35" descr="A close-up of a tree&#10;&#10;Description automatically generated with medium confidence">
            <a:extLst>
              <a:ext uri="{FF2B5EF4-FFF2-40B4-BE49-F238E27FC236}">
                <a16:creationId xmlns:a16="http://schemas.microsoft.com/office/drawing/2014/main" id="{FED57607-56F6-9FD5-F0A8-DE0BCFE896B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2866459" flipH="1">
            <a:off x="2282033" y="1589697"/>
            <a:ext cx="970220" cy="2236127"/>
          </a:xfrm>
          <a:prstGeom prst="rect">
            <a:avLst/>
          </a:prstGeom>
        </p:spPr>
      </p:pic>
      <p:sp>
        <p:nvSpPr>
          <p:cNvPr id="2" name="Title 1">
            <a:extLst>
              <a:ext uri="{FF2B5EF4-FFF2-40B4-BE49-F238E27FC236}">
                <a16:creationId xmlns:a16="http://schemas.microsoft.com/office/drawing/2014/main" id="{5A0D1FF5-7EF8-4250-A259-43050ABBD3B6}"/>
              </a:ext>
            </a:extLst>
          </p:cNvPr>
          <p:cNvSpPr>
            <a:spLocks noGrp="1"/>
          </p:cNvSpPr>
          <p:nvPr>
            <p:ph type="title"/>
          </p:nvPr>
        </p:nvSpPr>
        <p:spPr>
          <a:xfrm>
            <a:off x="6291072" y="978408"/>
            <a:ext cx="4974336" cy="1325880"/>
          </a:xfrm>
        </p:spPr>
        <p:txBody>
          <a:bodyPr/>
          <a:lstStyle/>
          <a:p>
            <a:r>
              <a:rPr lang="en-US"/>
              <a:t>Click to edit Master title style</a:t>
            </a:r>
            <a:endParaRPr lang="en-US" dirty="0"/>
          </a:p>
        </p:txBody>
      </p:sp>
      <p:sp>
        <p:nvSpPr>
          <p:cNvPr id="8" name="Footer Placeholder 7">
            <a:extLst>
              <a:ext uri="{FF2B5EF4-FFF2-40B4-BE49-F238E27FC236}">
                <a16:creationId xmlns:a16="http://schemas.microsoft.com/office/drawing/2014/main" id="{3A51CCCC-1589-401D-AE98-FC28716301EF}"/>
              </a:ext>
            </a:extLst>
          </p:cNvPr>
          <p:cNvSpPr>
            <a:spLocks noGrp="1"/>
          </p:cNvSpPr>
          <p:nvPr>
            <p:ph type="ftr" sz="quarter" idx="11"/>
          </p:nvPr>
        </p:nvSpPr>
        <p:spPr/>
        <p:txBody>
          <a:bodyPr/>
          <a:lstStyle/>
          <a:p>
            <a:r>
              <a:rPr lang="en-US"/>
              <a:t>Presentation title</a:t>
            </a:r>
            <a:endParaRPr lang="en-US" dirty="0"/>
          </a:p>
        </p:txBody>
      </p:sp>
      <p:sp>
        <p:nvSpPr>
          <p:cNvPr id="9" name="Slide Number Placeholder 8">
            <a:extLst>
              <a:ext uri="{FF2B5EF4-FFF2-40B4-BE49-F238E27FC236}">
                <a16:creationId xmlns:a16="http://schemas.microsoft.com/office/drawing/2014/main" id="{285D9D7D-8D9A-473E-AF0D-EF1940D793C3}"/>
              </a:ext>
            </a:extLst>
          </p:cNvPr>
          <p:cNvSpPr>
            <a:spLocks noGrp="1"/>
          </p:cNvSpPr>
          <p:nvPr>
            <p:ph type="sldNum" sz="quarter" idx="12"/>
          </p:nvPr>
        </p:nvSpPr>
        <p:spPr/>
        <p:txBody>
          <a:bodyPr/>
          <a:lstStyle/>
          <a:p>
            <a:fld id="{294A09A9-5501-47C1-A89A-A340965A2BE2}" type="slidenum">
              <a:rPr lang="en-US" smtClean="0"/>
              <a:t>‹#›</a:t>
            </a:fld>
            <a:endParaRPr lang="en-US" dirty="0"/>
          </a:p>
        </p:txBody>
      </p:sp>
      <p:sp>
        <p:nvSpPr>
          <p:cNvPr id="29" name="Text Placeholder 2">
            <a:extLst>
              <a:ext uri="{FF2B5EF4-FFF2-40B4-BE49-F238E27FC236}">
                <a16:creationId xmlns:a16="http://schemas.microsoft.com/office/drawing/2014/main" id="{DEF26CDF-94D4-BA22-7D14-8D3289040C90}"/>
              </a:ext>
            </a:extLst>
          </p:cNvPr>
          <p:cNvSpPr>
            <a:spLocks noGrp="1"/>
          </p:cNvSpPr>
          <p:nvPr>
            <p:ph type="body" idx="1"/>
          </p:nvPr>
        </p:nvSpPr>
        <p:spPr>
          <a:xfrm>
            <a:off x="6291072" y="2322576"/>
            <a:ext cx="5065776" cy="448056"/>
          </a:xfrm>
        </p:spPr>
        <p:txBody>
          <a:bodyPr anchor="b">
            <a:normAutofit/>
          </a:bodyPr>
          <a:lstStyle>
            <a:lvl1pPr marL="0" indent="0">
              <a:buFont typeface="Arial" panose="020B0604020202020204" pitchFamily="34" charset="0"/>
              <a:buNone/>
              <a:defRPr sz="2000" b="0">
                <a:latin typeface="+mj-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30" name="Content Placeholder 3">
            <a:extLst>
              <a:ext uri="{FF2B5EF4-FFF2-40B4-BE49-F238E27FC236}">
                <a16:creationId xmlns:a16="http://schemas.microsoft.com/office/drawing/2014/main" id="{0017BF0C-B2B7-932F-A9AE-5BFAE4AB5C4D}"/>
              </a:ext>
            </a:extLst>
          </p:cNvPr>
          <p:cNvSpPr>
            <a:spLocks noGrp="1"/>
          </p:cNvSpPr>
          <p:nvPr>
            <p:ph sz="half" idx="2"/>
          </p:nvPr>
        </p:nvSpPr>
        <p:spPr>
          <a:xfrm>
            <a:off x="6289612" y="2770632"/>
            <a:ext cx="5065776" cy="1554480"/>
          </a:xfrm>
        </p:spPr>
        <p:txBody>
          <a:bodyPr>
            <a:normAutofit/>
          </a:bodyPr>
          <a:lstStyle>
            <a:lvl1pPr marL="228594" indent="-228594">
              <a:buClr>
                <a:srgbClr val="73292A"/>
              </a:buClr>
              <a:buFont typeface="Arial" panose="020B0604020202020204" pitchFamily="34" charset="0"/>
              <a:buChar char="•"/>
              <a:defRPr sz="1600"/>
            </a:lvl1pPr>
            <a:lvl2pPr marL="685783" indent="-228594">
              <a:buClr>
                <a:srgbClr val="73292A"/>
              </a:buClr>
              <a:buFont typeface="Arial" panose="020B0604020202020204" pitchFamily="34" charset="0"/>
              <a:buChar char="•"/>
              <a:defRPr sz="1400"/>
            </a:lvl2pPr>
            <a:lvl3pPr marL="1142971" indent="-228594">
              <a:buClr>
                <a:srgbClr val="73292A"/>
              </a:buClr>
              <a:buFont typeface="Arial" panose="020B0604020202020204" pitchFamily="34" charset="0"/>
              <a:buChar char="•"/>
              <a:defRPr sz="1200"/>
            </a:lvl3pPr>
            <a:lvl4pPr marL="1600160" indent="-228594">
              <a:buClr>
                <a:srgbClr val="73292A"/>
              </a:buClr>
              <a:buFont typeface="Arial" panose="020B0604020202020204" pitchFamily="34" charset="0"/>
              <a:buChar char="•"/>
              <a:defRPr sz="1100"/>
            </a:lvl4pPr>
            <a:lvl5pPr marL="2057349" indent="-228594">
              <a:buClr>
                <a:srgbClr val="73292A"/>
              </a:buClr>
              <a:buFont typeface="Arial" panose="020B0604020202020204" pitchFamily="34" charset="0"/>
              <a:buChar cha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1" name="Text Placeholder 4">
            <a:extLst>
              <a:ext uri="{FF2B5EF4-FFF2-40B4-BE49-F238E27FC236}">
                <a16:creationId xmlns:a16="http://schemas.microsoft.com/office/drawing/2014/main" id="{DEAB8B47-DF86-7C9F-F027-2D4D22B2EA50}"/>
              </a:ext>
            </a:extLst>
          </p:cNvPr>
          <p:cNvSpPr>
            <a:spLocks noGrp="1"/>
          </p:cNvSpPr>
          <p:nvPr>
            <p:ph type="body" sz="quarter" idx="3"/>
          </p:nvPr>
        </p:nvSpPr>
        <p:spPr>
          <a:xfrm>
            <a:off x="6289612" y="4361688"/>
            <a:ext cx="5065776" cy="448056"/>
          </a:xfrm>
        </p:spPr>
        <p:txBody>
          <a:bodyPr anchor="b">
            <a:normAutofit/>
          </a:bodyPr>
          <a:lstStyle>
            <a:lvl1pPr marL="0" indent="0">
              <a:buFont typeface="Arial" panose="020B0604020202020204" pitchFamily="34" charset="0"/>
              <a:buNone/>
              <a:defRPr sz="2000" b="0">
                <a:latin typeface="+mj-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32" name="Content Placeholder 5">
            <a:extLst>
              <a:ext uri="{FF2B5EF4-FFF2-40B4-BE49-F238E27FC236}">
                <a16:creationId xmlns:a16="http://schemas.microsoft.com/office/drawing/2014/main" id="{9BEB2D80-6263-5794-6A1A-CFF345F7A92E}"/>
              </a:ext>
            </a:extLst>
          </p:cNvPr>
          <p:cNvSpPr>
            <a:spLocks noGrp="1"/>
          </p:cNvSpPr>
          <p:nvPr>
            <p:ph sz="quarter" idx="4"/>
          </p:nvPr>
        </p:nvSpPr>
        <p:spPr>
          <a:xfrm>
            <a:off x="6289612" y="4791456"/>
            <a:ext cx="5065776" cy="1408176"/>
          </a:xfrm>
        </p:spPr>
        <p:txBody>
          <a:bodyPr>
            <a:normAutofit/>
          </a:bodyPr>
          <a:lstStyle>
            <a:lvl1pPr>
              <a:buClr>
                <a:srgbClr val="73292A"/>
              </a:buClr>
              <a:defRPr sz="1600"/>
            </a:lvl1pPr>
            <a:lvl2pPr>
              <a:buClr>
                <a:srgbClr val="73292A"/>
              </a:buClr>
              <a:defRPr sz="1400"/>
            </a:lvl2pPr>
            <a:lvl3pPr>
              <a:buClr>
                <a:srgbClr val="73292A"/>
              </a:buClr>
              <a:defRPr sz="1200"/>
            </a:lvl3pPr>
            <a:lvl4pPr>
              <a:buClr>
                <a:srgbClr val="73292A"/>
              </a:buClr>
              <a:defRPr sz="1100"/>
            </a:lvl4pPr>
            <a:lvl5pPr>
              <a:buClr>
                <a:srgbClr val="73292A"/>
              </a:buCl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38" name="Picture 37" descr="A group of flowers&#10;&#10;Description automatically generated with low confidence">
            <a:extLst>
              <a:ext uri="{FF2B5EF4-FFF2-40B4-BE49-F238E27FC236}">
                <a16:creationId xmlns:a16="http://schemas.microsoft.com/office/drawing/2014/main" id="{5B08C513-7071-2499-7E9D-CFD5A027C0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flipH="1">
            <a:off x="1019084" y="2260473"/>
            <a:ext cx="1245309" cy="2314810"/>
          </a:xfrm>
          <a:prstGeom prst="rect">
            <a:avLst/>
          </a:prstGeom>
        </p:spPr>
      </p:pic>
      <p:sp>
        <p:nvSpPr>
          <p:cNvPr id="34" name="Text Placeholder 33">
            <a:extLst>
              <a:ext uri="{FF2B5EF4-FFF2-40B4-BE49-F238E27FC236}">
                <a16:creationId xmlns:a16="http://schemas.microsoft.com/office/drawing/2014/main" id="{BD46E6E9-39FE-B605-0786-F7F7E656F9B0}"/>
              </a:ext>
            </a:extLst>
          </p:cNvPr>
          <p:cNvSpPr>
            <a:spLocks noGrp="1"/>
          </p:cNvSpPr>
          <p:nvPr>
            <p:ph type="body" sz="quarter" idx="13" hasCustomPrompt="1"/>
          </p:nvPr>
        </p:nvSpPr>
        <p:spPr>
          <a:xfrm>
            <a:off x="466344" y="1426464"/>
            <a:ext cx="3922776" cy="4242816"/>
          </a:xfrm>
        </p:spPr>
        <p:txBody>
          <a:bodyPr anchor="ctr">
            <a:normAutofit/>
          </a:bodyPr>
          <a:lstStyle>
            <a:lvl1pPr marL="0" indent="0" algn="ctr">
              <a:spcBef>
                <a:spcPts val="0"/>
              </a:spcBef>
              <a:buNone/>
              <a:defRPr sz="29999">
                <a:solidFill>
                  <a:schemeClr val="bg1"/>
                </a:solidFill>
                <a:latin typeface="+mj-lt"/>
              </a:defRPr>
            </a:lvl1pPr>
          </a:lstStyle>
          <a:p>
            <a:pPr lvl="0"/>
            <a:r>
              <a:rPr lang="en-US" dirty="0"/>
              <a:t>X</a:t>
            </a:r>
          </a:p>
        </p:txBody>
      </p:sp>
    </p:spTree>
    <p:extLst>
      <p:ext uri="{BB962C8B-B14F-4D97-AF65-F5344CB8AC3E}">
        <p14:creationId xmlns:p14="http://schemas.microsoft.com/office/powerpoint/2010/main" val="406246003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TxTwoObj" preserve="1">
  <p:cSld name="1_Comparison">
    <p:bg>
      <p:bgPr>
        <a:solidFill>
          <a:schemeClr val="tx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88546F5-5752-9595-980A-9978EC65B179}"/>
              </a:ext>
            </a:extLst>
          </p:cNvPr>
          <p:cNvSpPr/>
          <p:nvPr userDrawn="1"/>
        </p:nvSpPr>
        <p:spPr>
          <a:xfrm>
            <a:off x="491682" y="319218"/>
            <a:ext cx="11208641" cy="58577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cxnSp>
        <p:nvCxnSpPr>
          <p:cNvPr id="12" name="Straight Connector 11">
            <a:extLst>
              <a:ext uri="{FF2B5EF4-FFF2-40B4-BE49-F238E27FC236}">
                <a16:creationId xmlns:a16="http://schemas.microsoft.com/office/drawing/2014/main" id="{788B1DFD-B7E9-D65B-0A47-8D442617B0D0}"/>
              </a:ext>
            </a:extLst>
          </p:cNvPr>
          <p:cNvCxnSpPr>
            <a:cxnSpLocks/>
          </p:cNvCxnSpPr>
          <p:nvPr userDrawn="1"/>
        </p:nvCxnSpPr>
        <p:spPr>
          <a:xfrm>
            <a:off x="837235" y="1767119"/>
            <a:ext cx="10516564"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4" name="Picture 13" descr="A picture containing mollusk, insect&#10;&#10;Description automatically generated">
            <a:extLst>
              <a:ext uri="{FF2B5EF4-FFF2-40B4-BE49-F238E27FC236}">
                <a16:creationId xmlns:a16="http://schemas.microsoft.com/office/drawing/2014/main" id="{4190CCC3-E5E8-9E96-318B-F3F62E2328D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95657" y="1631193"/>
            <a:ext cx="1207555" cy="354511"/>
          </a:xfrm>
          <a:prstGeom prst="rect">
            <a:avLst/>
          </a:prstGeom>
        </p:spPr>
      </p:pic>
      <p:sp>
        <p:nvSpPr>
          <p:cNvPr id="2" name="Title 1">
            <a:extLst>
              <a:ext uri="{FF2B5EF4-FFF2-40B4-BE49-F238E27FC236}">
                <a16:creationId xmlns:a16="http://schemas.microsoft.com/office/drawing/2014/main" id="{5A0D1FF5-7EF8-4250-A259-43050ABBD3B6}"/>
              </a:ext>
            </a:extLst>
          </p:cNvPr>
          <p:cNvSpPr>
            <a:spLocks noGrp="1"/>
          </p:cNvSpPr>
          <p:nvPr>
            <p:ph type="title"/>
          </p:nvPr>
        </p:nvSpPr>
        <p:spPr>
          <a:xfrm>
            <a:off x="839788" y="365129"/>
            <a:ext cx="10515600" cy="1325563"/>
          </a:xfrm>
        </p:spPr>
        <p:txBody>
          <a:bodyPr/>
          <a:lstStyle>
            <a:lvl1pPr algn="ctr">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73DC3A9-D4E6-42CF-91A8-F267C7C66CCB}"/>
              </a:ext>
            </a:extLst>
          </p:cNvPr>
          <p:cNvSpPr>
            <a:spLocks noGrp="1"/>
          </p:cNvSpPr>
          <p:nvPr>
            <p:ph type="body" idx="1"/>
          </p:nvPr>
        </p:nvSpPr>
        <p:spPr>
          <a:xfrm>
            <a:off x="1124712" y="2161567"/>
            <a:ext cx="3200400" cy="427797"/>
          </a:xfrm>
        </p:spPr>
        <p:txBody>
          <a:bodyPr anchor="b">
            <a:normAutofit/>
          </a:bodyPr>
          <a:lstStyle>
            <a:lvl1pPr marL="0" indent="0">
              <a:buNone/>
              <a:defRPr sz="2000" b="0">
                <a:latin typeface="+mj-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752CCA9-53A3-4DA5-AD45-C2A2C12A3A6A}"/>
              </a:ext>
            </a:extLst>
          </p:cNvPr>
          <p:cNvSpPr>
            <a:spLocks noGrp="1"/>
          </p:cNvSpPr>
          <p:nvPr>
            <p:ph sz="half" idx="2"/>
          </p:nvPr>
        </p:nvSpPr>
        <p:spPr>
          <a:xfrm>
            <a:off x="1124712" y="2629120"/>
            <a:ext cx="3200400" cy="3320861"/>
          </a:xfrm>
        </p:spPr>
        <p:txBody>
          <a:bodyPr>
            <a:normAutofit/>
          </a:bodyPr>
          <a:lstStyle>
            <a:lvl1pPr marL="228594" indent="-228594">
              <a:buClr>
                <a:srgbClr val="73292A"/>
              </a:buClr>
              <a:buFont typeface="Arial" panose="020B0604020202020204" pitchFamily="34" charset="0"/>
              <a:buChar char="•"/>
              <a:defRPr sz="1600"/>
            </a:lvl1pPr>
            <a:lvl2pPr marL="685783" indent="-228594">
              <a:buClr>
                <a:srgbClr val="73292A"/>
              </a:buClr>
              <a:buFont typeface="Arial" panose="020B0604020202020204" pitchFamily="34" charset="0"/>
              <a:buChar char="•"/>
              <a:defRPr sz="1400"/>
            </a:lvl2pPr>
            <a:lvl3pPr marL="1142971" indent="-228594">
              <a:buClr>
                <a:srgbClr val="73292A"/>
              </a:buClr>
              <a:buFont typeface="Arial" panose="020B0604020202020204" pitchFamily="34" charset="0"/>
              <a:buChar char="•"/>
              <a:defRPr sz="1200"/>
            </a:lvl3pPr>
            <a:lvl4pPr marL="1600160" indent="-228594">
              <a:buClr>
                <a:srgbClr val="73292A"/>
              </a:buClr>
              <a:buFont typeface="Arial" panose="020B0604020202020204" pitchFamily="34" charset="0"/>
              <a:buChar char="•"/>
              <a:defRPr sz="1100"/>
            </a:lvl4pPr>
            <a:lvl5pPr marL="2057349" indent="-228594">
              <a:buClr>
                <a:srgbClr val="73292A"/>
              </a:buClr>
              <a:buFont typeface="Arial" panose="020B0604020202020204" pitchFamily="34" charset="0"/>
              <a:buChar cha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2100C9C6-BD61-4D2C-9146-FB785BAE4FF3}"/>
              </a:ext>
            </a:extLst>
          </p:cNvPr>
          <p:cNvSpPr>
            <a:spLocks noGrp="1"/>
          </p:cNvSpPr>
          <p:nvPr>
            <p:ph type="body" sz="quarter" idx="3"/>
          </p:nvPr>
        </p:nvSpPr>
        <p:spPr>
          <a:xfrm>
            <a:off x="4498848" y="2161567"/>
            <a:ext cx="3200400" cy="427797"/>
          </a:xfrm>
        </p:spPr>
        <p:txBody>
          <a:bodyPr anchor="b">
            <a:normAutofit/>
          </a:bodyPr>
          <a:lstStyle>
            <a:lvl1pPr marL="0" indent="0">
              <a:buNone/>
              <a:defRPr sz="2000" b="0">
                <a:latin typeface="+mj-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2E342EE-68BB-484D-98C3-48A7847549D4}"/>
              </a:ext>
            </a:extLst>
          </p:cNvPr>
          <p:cNvSpPr>
            <a:spLocks noGrp="1"/>
          </p:cNvSpPr>
          <p:nvPr>
            <p:ph sz="quarter" idx="4"/>
          </p:nvPr>
        </p:nvSpPr>
        <p:spPr>
          <a:xfrm>
            <a:off x="4498848" y="2629120"/>
            <a:ext cx="3200400" cy="3320861"/>
          </a:xfrm>
        </p:spPr>
        <p:txBody>
          <a:bodyPr>
            <a:normAutofit/>
          </a:bodyPr>
          <a:lstStyle>
            <a:lvl1pPr>
              <a:buClr>
                <a:srgbClr val="73292A"/>
              </a:buClr>
              <a:defRPr sz="1600"/>
            </a:lvl1pPr>
            <a:lvl2pPr>
              <a:buClr>
                <a:srgbClr val="73292A"/>
              </a:buClr>
              <a:defRPr sz="1400"/>
            </a:lvl2pPr>
            <a:lvl3pPr>
              <a:buClr>
                <a:srgbClr val="73292A"/>
              </a:buClr>
              <a:defRPr sz="1200"/>
            </a:lvl3pPr>
            <a:lvl4pPr>
              <a:buClr>
                <a:srgbClr val="73292A"/>
              </a:buClr>
              <a:defRPr sz="1100"/>
            </a:lvl4pPr>
            <a:lvl5pPr>
              <a:buClr>
                <a:srgbClr val="73292A"/>
              </a:buCl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7">
            <a:extLst>
              <a:ext uri="{FF2B5EF4-FFF2-40B4-BE49-F238E27FC236}">
                <a16:creationId xmlns:a16="http://schemas.microsoft.com/office/drawing/2014/main" id="{3A51CCCC-1589-401D-AE98-FC28716301EF}"/>
              </a:ext>
            </a:extLst>
          </p:cNvPr>
          <p:cNvSpPr>
            <a:spLocks noGrp="1"/>
          </p:cNvSpPr>
          <p:nvPr>
            <p:ph type="ftr" sz="quarter" idx="11"/>
          </p:nvPr>
        </p:nvSpPr>
        <p:spPr/>
        <p:txBody>
          <a:bodyPr/>
          <a:lstStyle/>
          <a:p>
            <a:r>
              <a:rPr lang="en-US"/>
              <a:t>Presentation title</a:t>
            </a:r>
            <a:endParaRPr lang="en-US" dirty="0"/>
          </a:p>
        </p:txBody>
      </p:sp>
      <p:sp>
        <p:nvSpPr>
          <p:cNvPr id="9" name="Slide Number Placeholder 8">
            <a:extLst>
              <a:ext uri="{FF2B5EF4-FFF2-40B4-BE49-F238E27FC236}">
                <a16:creationId xmlns:a16="http://schemas.microsoft.com/office/drawing/2014/main" id="{285D9D7D-8D9A-473E-AF0D-EF1940D793C3}"/>
              </a:ext>
            </a:extLst>
          </p:cNvPr>
          <p:cNvSpPr>
            <a:spLocks noGrp="1"/>
          </p:cNvSpPr>
          <p:nvPr>
            <p:ph type="sldNum" sz="quarter" idx="12"/>
          </p:nvPr>
        </p:nvSpPr>
        <p:spPr/>
        <p:txBody>
          <a:bodyPr/>
          <a:lstStyle/>
          <a:p>
            <a:fld id="{294A09A9-5501-47C1-A89A-A340965A2BE2}" type="slidenum">
              <a:rPr lang="en-US" smtClean="0"/>
              <a:t>‹#›</a:t>
            </a:fld>
            <a:endParaRPr lang="en-US" dirty="0"/>
          </a:p>
        </p:txBody>
      </p:sp>
      <p:sp>
        <p:nvSpPr>
          <p:cNvPr id="15" name="Text Placeholder 4">
            <a:extLst>
              <a:ext uri="{FF2B5EF4-FFF2-40B4-BE49-F238E27FC236}">
                <a16:creationId xmlns:a16="http://schemas.microsoft.com/office/drawing/2014/main" id="{F270D939-D128-D431-82CE-9C15D5A7AA9A}"/>
              </a:ext>
            </a:extLst>
          </p:cNvPr>
          <p:cNvSpPr>
            <a:spLocks noGrp="1"/>
          </p:cNvSpPr>
          <p:nvPr>
            <p:ph type="body" sz="quarter" idx="13"/>
          </p:nvPr>
        </p:nvSpPr>
        <p:spPr>
          <a:xfrm>
            <a:off x="7909560" y="2161567"/>
            <a:ext cx="3200400" cy="427797"/>
          </a:xfrm>
        </p:spPr>
        <p:txBody>
          <a:bodyPr anchor="b">
            <a:normAutofit/>
          </a:bodyPr>
          <a:lstStyle>
            <a:lvl1pPr marL="0" indent="0">
              <a:buNone/>
              <a:defRPr sz="2000" b="0">
                <a:latin typeface="+mj-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16" name="Content Placeholder 5">
            <a:extLst>
              <a:ext uri="{FF2B5EF4-FFF2-40B4-BE49-F238E27FC236}">
                <a16:creationId xmlns:a16="http://schemas.microsoft.com/office/drawing/2014/main" id="{4AAE69C6-BB37-BC70-8424-BC928D19C91A}"/>
              </a:ext>
            </a:extLst>
          </p:cNvPr>
          <p:cNvSpPr>
            <a:spLocks noGrp="1"/>
          </p:cNvSpPr>
          <p:nvPr>
            <p:ph sz="quarter" idx="14"/>
          </p:nvPr>
        </p:nvSpPr>
        <p:spPr>
          <a:xfrm>
            <a:off x="7909560" y="2629120"/>
            <a:ext cx="3200400" cy="3320861"/>
          </a:xfrm>
        </p:spPr>
        <p:txBody>
          <a:bodyPr>
            <a:normAutofit/>
          </a:bodyPr>
          <a:lstStyle>
            <a:lvl1pPr>
              <a:buClr>
                <a:srgbClr val="73292A"/>
              </a:buClr>
              <a:defRPr sz="1600"/>
            </a:lvl1pPr>
            <a:lvl2pPr>
              <a:buClr>
                <a:srgbClr val="73292A"/>
              </a:buClr>
              <a:defRPr sz="1400"/>
            </a:lvl2pPr>
            <a:lvl3pPr>
              <a:buClr>
                <a:srgbClr val="73292A"/>
              </a:buClr>
              <a:defRPr sz="1200"/>
            </a:lvl3pPr>
            <a:lvl4pPr>
              <a:buClr>
                <a:srgbClr val="73292A"/>
              </a:buClr>
              <a:defRPr sz="1100"/>
            </a:lvl4pPr>
            <a:lvl5pPr>
              <a:buClr>
                <a:srgbClr val="73292A"/>
              </a:buCl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6990830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pic>
        <p:nvPicPr>
          <p:cNvPr id="6" name="Picture 5" descr="A picture containing fabric&#10;&#10;Description automatically generated">
            <a:extLst>
              <a:ext uri="{FF2B5EF4-FFF2-40B4-BE49-F238E27FC236}">
                <a16:creationId xmlns:a16="http://schemas.microsoft.com/office/drawing/2014/main" id="{E0606CB6-3E28-F128-51B5-3786D740489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667015" y="1162701"/>
            <a:ext cx="1562100" cy="4394200"/>
          </a:xfrm>
          <a:prstGeom prst="rect">
            <a:avLst/>
          </a:prstGeom>
        </p:spPr>
      </p:pic>
      <p:sp>
        <p:nvSpPr>
          <p:cNvPr id="18" name="Rectangle 17">
            <a:extLst>
              <a:ext uri="{FF2B5EF4-FFF2-40B4-BE49-F238E27FC236}">
                <a16:creationId xmlns:a16="http://schemas.microsoft.com/office/drawing/2014/main" id="{E64BBC1B-7DD9-DA00-15CC-B446DA472005}"/>
              </a:ext>
            </a:extLst>
          </p:cNvPr>
          <p:cNvSpPr/>
          <p:nvPr userDrawn="1"/>
        </p:nvSpPr>
        <p:spPr>
          <a:xfrm>
            <a:off x="0" y="1"/>
            <a:ext cx="6096000" cy="68695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pic>
        <p:nvPicPr>
          <p:cNvPr id="8" name="Picture 7" descr="A picture containing flower, plant&#10;&#10;Description automatically generated">
            <a:extLst>
              <a:ext uri="{FF2B5EF4-FFF2-40B4-BE49-F238E27FC236}">
                <a16:creationId xmlns:a16="http://schemas.microsoft.com/office/drawing/2014/main" id="{C88A03B2-8C41-A023-CB90-5F79A1F01AF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777235" y="2476883"/>
            <a:ext cx="749300" cy="2755900"/>
          </a:xfrm>
          <a:prstGeom prst="rect">
            <a:avLst/>
          </a:prstGeom>
        </p:spPr>
      </p:pic>
      <p:pic>
        <p:nvPicPr>
          <p:cNvPr id="10" name="Picture 9" descr="A close-up of a flower&#10;&#10;Description automatically generated with low confidence">
            <a:extLst>
              <a:ext uri="{FF2B5EF4-FFF2-40B4-BE49-F238E27FC236}">
                <a16:creationId xmlns:a16="http://schemas.microsoft.com/office/drawing/2014/main" id="{9EA6110C-517A-C447-DB03-9A264F112FB0}"/>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319811" y="1695833"/>
            <a:ext cx="1155700" cy="4318000"/>
          </a:xfrm>
          <a:prstGeom prst="rect">
            <a:avLst/>
          </a:prstGeom>
        </p:spPr>
      </p:pic>
      <p:pic>
        <p:nvPicPr>
          <p:cNvPr id="12" name="Picture 11" descr="A close-up of a flower&#10;&#10;Description automatically generated with low confidence">
            <a:extLst>
              <a:ext uri="{FF2B5EF4-FFF2-40B4-BE49-F238E27FC236}">
                <a16:creationId xmlns:a16="http://schemas.microsoft.com/office/drawing/2014/main" id="{DC4249CD-2B45-A435-5B21-CFA704213867}"/>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366751" y="381916"/>
            <a:ext cx="1155700" cy="4318000"/>
          </a:xfrm>
          <a:prstGeom prst="rect">
            <a:avLst/>
          </a:prstGeom>
        </p:spPr>
      </p:pic>
      <p:sp>
        <p:nvSpPr>
          <p:cNvPr id="14" name="Rectangle 13">
            <a:extLst>
              <a:ext uri="{FF2B5EF4-FFF2-40B4-BE49-F238E27FC236}">
                <a16:creationId xmlns:a16="http://schemas.microsoft.com/office/drawing/2014/main" id="{7A7568A0-F819-551E-4780-20A651246990}"/>
              </a:ext>
            </a:extLst>
          </p:cNvPr>
          <p:cNvSpPr/>
          <p:nvPr userDrawn="1"/>
        </p:nvSpPr>
        <p:spPr>
          <a:xfrm>
            <a:off x="1024128" y="2162946"/>
            <a:ext cx="3794760" cy="25369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6" name="Rectangle 15">
            <a:extLst>
              <a:ext uri="{FF2B5EF4-FFF2-40B4-BE49-F238E27FC236}">
                <a16:creationId xmlns:a16="http://schemas.microsoft.com/office/drawing/2014/main" id="{5711D903-56F9-B09B-0443-A76786804823}"/>
              </a:ext>
            </a:extLst>
          </p:cNvPr>
          <p:cNvSpPr/>
          <p:nvPr userDrawn="1"/>
        </p:nvSpPr>
        <p:spPr>
          <a:xfrm>
            <a:off x="1131656" y="2264503"/>
            <a:ext cx="3585549" cy="2335427"/>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 name="Title 1">
            <a:extLst>
              <a:ext uri="{FF2B5EF4-FFF2-40B4-BE49-F238E27FC236}">
                <a16:creationId xmlns:a16="http://schemas.microsoft.com/office/drawing/2014/main" id="{D9D91551-9B41-0ACF-0BE6-9D174E6957FD}"/>
              </a:ext>
            </a:extLst>
          </p:cNvPr>
          <p:cNvSpPr>
            <a:spLocks noGrp="1"/>
          </p:cNvSpPr>
          <p:nvPr>
            <p:ph type="title"/>
          </p:nvPr>
        </p:nvSpPr>
        <p:spPr>
          <a:xfrm>
            <a:off x="1472184" y="2889504"/>
            <a:ext cx="2852928" cy="1088136"/>
          </a:xfrm>
        </p:spPr>
        <p:txBody>
          <a:bodyPr/>
          <a:lstStyle>
            <a:lvl1pPr algn="ctr">
              <a:defRPr/>
            </a:lvl1pPr>
          </a:lstStyle>
          <a:p>
            <a:r>
              <a:rPr lang="en-US"/>
              <a:t>Click to edit Master title style</a:t>
            </a:r>
          </a:p>
        </p:txBody>
      </p:sp>
      <p:sp>
        <p:nvSpPr>
          <p:cNvPr id="19" name="Content Placeholder 2">
            <a:extLst>
              <a:ext uri="{FF2B5EF4-FFF2-40B4-BE49-F238E27FC236}">
                <a16:creationId xmlns:a16="http://schemas.microsoft.com/office/drawing/2014/main" id="{545D3FB1-678F-0A9A-CCB6-435CE57DA0F6}"/>
              </a:ext>
            </a:extLst>
          </p:cNvPr>
          <p:cNvSpPr>
            <a:spLocks noGrp="1"/>
          </p:cNvSpPr>
          <p:nvPr>
            <p:ph idx="1"/>
          </p:nvPr>
        </p:nvSpPr>
        <p:spPr>
          <a:xfrm>
            <a:off x="8211312" y="2011680"/>
            <a:ext cx="2999232" cy="2843784"/>
          </a:xfrm>
        </p:spPr>
        <p:txBody>
          <a:bodyPr anchor="ctr">
            <a:normAutofit/>
          </a:bodyPr>
          <a:lstStyle>
            <a:lvl1pPr marL="0" indent="0" algn="l">
              <a:lnSpc>
                <a:spcPct val="150000"/>
              </a:lnSpc>
              <a:buNone/>
              <a:defRPr sz="2400">
                <a:latin typeface="Gill Sans Nova Light" panose="020F0302020204030204" pitchFamily="34" charset="0"/>
                <a:cs typeface="Gill Sans Nova Light" panose="020F0302020204030204" pitchFamily="34" charset="0"/>
              </a:defRPr>
            </a:lvl1pPr>
            <a:lvl2pPr algn="l">
              <a:lnSpc>
                <a:spcPct val="150000"/>
              </a:lnSpc>
              <a:defRPr sz="2000">
                <a:latin typeface="Gill Sans Nova Light" panose="020F0302020204030204" pitchFamily="34" charset="0"/>
                <a:cs typeface="Gill Sans Nova Light" panose="020F0302020204030204" pitchFamily="34" charset="0"/>
              </a:defRPr>
            </a:lvl2pPr>
            <a:lvl3pPr algn="ctr">
              <a:defRPr sz="1600">
                <a:latin typeface="Gill Sans Nova Light" panose="020F0302020204030204" pitchFamily="34" charset="0"/>
                <a:cs typeface="Gill Sans Nova Light" panose="020F0302020204030204" pitchFamily="34" charset="0"/>
              </a:defRPr>
            </a:lvl3pPr>
            <a:lvl4pPr algn="ctr">
              <a:defRPr sz="1400">
                <a:latin typeface="Gill Sans Nova Light" panose="020F0302020204030204" pitchFamily="34" charset="0"/>
                <a:cs typeface="Gill Sans Nova Light" panose="020F0302020204030204" pitchFamily="34" charset="0"/>
              </a:defRPr>
            </a:lvl4pPr>
            <a:lvl5pPr algn="ctr">
              <a:defRPr sz="1400">
                <a:latin typeface="Gill Sans Nova Light" panose="020F0302020204030204" pitchFamily="34" charset="0"/>
                <a:cs typeface="Gill Sans Nova Light" panose="020F0302020204030204" pitchFamily="34" charset="0"/>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48246698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D362110-9E75-C1E6-F3D3-769A27CB658B}"/>
              </a:ext>
            </a:extLst>
          </p:cNvPr>
          <p:cNvSpPr/>
          <p:nvPr userDrawn="1"/>
        </p:nvSpPr>
        <p:spPr>
          <a:xfrm>
            <a:off x="4683" y="4"/>
            <a:ext cx="12191999" cy="230924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0" name="Rectangle 9">
            <a:extLst>
              <a:ext uri="{FF2B5EF4-FFF2-40B4-BE49-F238E27FC236}">
                <a16:creationId xmlns:a16="http://schemas.microsoft.com/office/drawing/2014/main" id="{80E61109-4A99-6337-9E7D-6AE0370E2A33}"/>
              </a:ext>
            </a:extLst>
          </p:cNvPr>
          <p:cNvSpPr/>
          <p:nvPr userDrawn="1"/>
        </p:nvSpPr>
        <p:spPr>
          <a:xfrm>
            <a:off x="1007822" y="319218"/>
            <a:ext cx="10185721" cy="1444625"/>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pic>
        <p:nvPicPr>
          <p:cNvPr id="11" name="Picture 10" descr="A picture containing mollusk, insect&#10;&#10;Description automatically generated">
            <a:extLst>
              <a:ext uri="{FF2B5EF4-FFF2-40B4-BE49-F238E27FC236}">
                <a16:creationId xmlns:a16="http://schemas.microsoft.com/office/drawing/2014/main" id="{13B4663F-72DF-CD37-DE9D-C35DFB37E8B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96901" y="1631193"/>
            <a:ext cx="1207555" cy="354511"/>
          </a:xfrm>
          <a:prstGeom prst="rect">
            <a:avLst/>
          </a:prstGeom>
        </p:spPr>
      </p:pic>
      <p:sp>
        <p:nvSpPr>
          <p:cNvPr id="12" name="Title 1">
            <a:extLst>
              <a:ext uri="{FF2B5EF4-FFF2-40B4-BE49-F238E27FC236}">
                <a16:creationId xmlns:a16="http://schemas.microsoft.com/office/drawing/2014/main" id="{C48BE494-2D3C-A618-4422-6EA9496986DA}"/>
              </a:ext>
            </a:extLst>
          </p:cNvPr>
          <p:cNvSpPr>
            <a:spLocks noGrp="1"/>
          </p:cNvSpPr>
          <p:nvPr>
            <p:ph type="title"/>
          </p:nvPr>
        </p:nvSpPr>
        <p:spPr>
          <a:xfrm>
            <a:off x="381000" y="381000"/>
            <a:ext cx="11430000" cy="1325563"/>
          </a:xfrm>
        </p:spPr>
        <p:txBody>
          <a:bodyPr/>
          <a:lstStyle>
            <a:lvl1pPr algn="ctr">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6069ADF-8CD9-4E77-BB8D-70D8824C5AE3}"/>
              </a:ext>
            </a:extLst>
          </p:cNvPr>
          <p:cNvSpPr>
            <a:spLocks noGrp="1"/>
          </p:cNvSpPr>
          <p:nvPr>
            <p:ph sz="half" idx="1"/>
          </p:nvPr>
        </p:nvSpPr>
        <p:spPr>
          <a:xfrm>
            <a:off x="838200" y="2628465"/>
            <a:ext cx="5181600" cy="35485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75F077D-E901-4AA9-B062-1C37FF407BFD}"/>
              </a:ext>
            </a:extLst>
          </p:cNvPr>
          <p:cNvSpPr>
            <a:spLocks noGrp="1"/>
          </p:cNvSpPr>
          <p:nvPr>
            <p:ph sz="half" idx="2"/>
          </p:nvPr>
        </p:nvSpPr>
        <p:spPr>
          <a:xfrm>
            <a:off x="6172200" y="2628465"/>
            <a:ext cx="5181600" cy="35485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C119B248-9F11-0A11-E6AF-776D371E14A3}"/>
              </a:ext>
            </a:extLst>
          </p:cNvPr>
          <p:cNvSpPr>
            <a:spLocks noGrp="1"/>
          </p:cNvSpPr>
          <p:nvPr>
            <p:ph type="ftr" sz="quarter" idx="10"/>
          </p:nvPr>
        </p:nvSpPr>
        <p:spPr/>
        <p:txBody>
          <a:bodyPr/>
          <a:lstStyle/>
          <a:p>
            <a:r>
              <a:rPr lang="en-US"/>
              <a:t>Presentation title</a:t>
            </a:r>
            <a:endParaRPr lang="en-US" dirty="0"/>
          </a:p>
        </p:txBody>
      </p:sp>
      <p:sp>
        <p:nvSpPr>
          <p:cNvPr id="8" name="Slide Number Placeholder 7">
            <a:extLst>
              <a:ext uri="{FF2B5EF4-FFF2-40B4-BE49-F238E27FC236}">
                <a16:creationId xmlns:a16="http://schemas.microsoft.com/office/drawing/2014/main" id="{85EFD48A-F270-E4EE-7C35-F4304F3DDF35}"/>
              </a:ext>
            </a:extLst>
          </p:cNvPr>
          <p:cNvSpPr>
            <a:spLocks noGrp="1"/>
          </p:cNvSpPr>
          <p:nvPr>
            <p:ph type="sldNum" sz="quarter" idx="11"/>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0106943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A7DEB86-4C56-EB31-FEEE-EC8AA99FB456}"/>
              </a:ext>
            </a:extLst>
          </p:cNvPr>
          <p:cNvSpPr/>
          <p:nvPr userDrawn="1"/>
        </p:nvSpPr>
        <p:spPr>
          <a:xfrm>
            <a:off x="4683" y="4"/>
            <a:ext cx="12191999" cy="230924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6" name="Rectangle 5">
            <a:extLst>
              <a:ext uri="{FF2B5EF4-FFF2-40B4-BE49-F238E27FC236}">
                <a16:creationId xmlns:a16="http://schemas.microsoft.com/office/drawing/2014/main" id="{F3C19EDA-96E7-C255-DFF9-F36A187EBACD}"/>
              </a:ext>
            </a:extLst>
          </p:cNvPr>
          <p:cNvSpPr/>
          <p:nvPr userDrawn="1"/>
        </p:nvSpPr>
        <p:spPr>
          <a:xfrm>
            <a:off x="1007822" y="319218"/>
            <a:ext cx="10185721" cy="1444625"/>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pic>
        <p:nvPicPr>
          <p:cNvPr id="7" name="Picture 6" descr="A picture containing mollusk, insect&#10;&#10;Description automatically generated">
            <a:extLst>
              <a:ext uri="{FF2B5EF4-FFF2-40B4-BE49-F238E27FC236}">
                <a16:creationId xmlns:a16="http://schemas.microsoft.com/office/drawing/2014/main" id="{FAD938FE-3B63-4832-B610-64346C069FA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96901" y="1631193"/>
            <a:ext cx="1207555" cy="354511"/>
          </a:xfrm>
          <a:prstGeom prst="rect">
            <a:avLst/>
          </a:prstGeom>
        </p:spPr>
      </p:pic>
      <p:sp>
        <p:nvSpPr>
          <p:cNvPr id="8" name="Title 1">
            <a:extLst>
              <a:ext uri="{FF2B5EF4-FFF2-40B4-BE49-F238E27FC236}">
                <a16:creationId xmlns:a16="http://schemas.microsoft.com/office/drawing/2014/main" id="{5B38128B-385C-B928-A4A8-BD98929D3DD4}"/>
              </a:ext>
            </a:extLst>
          </p:cNvPr>
          <p:cNvSpPr>
            <a:spLocks noGrp="1"/>
          </p:cNvSpPr>
          <p:nvPr>
            <p:ph type="title"/>
          </p:nvPr>
        </p:nvSpPr>
        <p:spPr>
          <a:xfrm>
            <a:off x="381000" y="381000"/>
            <a:ext cx="11430000" cy="1325563"/>
          </a:xfrm>
        </p:spPr>
        <p:txBody>
          <a:bodyPr/>
          <a:lstStyle>
            <a:lvl1pPr algn="ctr">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147694759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tx2"/>
        </a:solidFill>
        <a:effectLst/>
      </p:bgPr>
    </p:bg>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7AC6CA6E-C1AB-4B24-80C7-A4B12640BE6F}"/>
              </a:ext>
            </a:extLst>
          </p:cNvPr>
          <p:cNvSpPr>
            <a:spLocks noGrp="1"/>
          </p:cNvSpPr>
          <p:nvPr>
            <p:ph type="ftr" sz="quarter" idx="11"/>
          </p:nvPr>
        </p:nvSpPr>
        <p:spPr/>
        <p:txBody>
          <a:bodyPr/>
          <a:lstStyle/>
          <a:p>
            <a:r>
              <a:rPr lang="en-US"/>
              <a:t>Presentation title</a:t>
            </a:r>
            <a:endParaRPr lang="en-US" dirty="0"/>
          </a:p>
        </p:txBody>
      </p:sp>
      <p:sp>
        <p:nvSpPr>
          <p:cNvPr id="4" name="Slide Number Placeholder 3">
            <a:extLst>
              <a:ext uri="{FF2B5EF4-FFF2-40B4-BE49-F238E27FC236}">
                <a16:creationId xmlns:a16="http://schemas.microsoft.com/office/drawing/2014/main" id="{4F5EFB41-7AD3-4519-95E7-416BFA1AECAB}"/>
              </a:ext>
            </a:extLst>
          </p:cNvPr>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287510722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5BD6A3-F987-4FCC-A6EF-2EF0D33C088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C3F06A0-63CE-4272-B90E-4F20296BFBEB}"/>
              </a:ext>
            </a:extLst>
          </p:cNvPr>
          <p:cNvSpPr>
            <a:spLocks noGrp="1"/>
          </p:cNvSpPr>
          <p:nvPr>
            <p:ph idx="1"/>
          </p:nvPr>
        </p:nvSpPr>
        <p:spPr>
          <a:xfrm>
            <a:off x="5183188" y="987429"/>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8467220-06E3-427A-B4D3-9B0030E09DBB}"/>
              </a:ext>
            </a:extLst>
          </p:cNvPr>
          <p:cNvSpPr>
            <a:spLocks noGrp="1"/>
          </p:cNvSpPr>
          <p:nvPr>
            <p:ph type="body" sz="half" idx="2"/>
          </p:nvPr>
        </p:nvSpPr>
        <p:spPr>
          <a:xfrm>
            <a:off x="839788" y="2057400"/>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F5AEF53B-C85C-47DB-ADE4-C1D9FA682945}"/>
              </a:ext>
            </a:extLst>
          </p:cNvPr>
          <p:cNvSpPr>
            <a:spLocks noGrp="1"/>
          </p:cNvSpPr>
          <p:nvPr>
            <p:ph type="ftr" sz="quarter" idx="11"/>
          </p:nvPr>
        </p:nvSpPr>
        <p:spPr/>
        <p:txBody>
          <a:bodyPr/>
          <a:lstStyle/>
          <a:p>
            <a:r>
              <a:rPr lang="en-US"/>
              <a:t>Presentation title</a:t>
            </a:r>
            <a:endParaRPr lang="en-US" dirty="0"/>
          </a:p>
        </p:txBody>
      </p:sp>
      <p:sp>
        <p:nvSpPr>
          <p:cNvPr id="7" name="Slide Number Placeholder 6">
            <a:extLst>
              <a:ext uri="{FF2B5EF4-FFF2-40B4-BE49-F238E27FC236}">
                <a16:creationId xmlns:a16="http://schemas.microsoft.com/office/drawing/2014/main" id="{DFD4FD38-14E5-4C36-B948-8BF3F794ED8C}"/>
              </a:ext>
            </a:extLst>
          </p:cNvPr>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79920054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08F2A-1C19-4116-80DF-E24EDDF283F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8A489A7-7CA6-4CC9-B634-FCB2E102C6B9}"/>
              </a:ext>
            </a:extLst>
          </p:cNvPr>
          <p:cNvSpPr>
            <a:spLocks noGrp="1"/>
          </p:cNvSpPr>
          <p:nvPr>
            <p:ph type="pic" idx="1"/>
          </p:nvPr>
        </p:nvSpPr>
        <p:spPr>
          <a:xfrm>
            <a:off x="5183188" y="987429"/>
            <a:ext cx="6172200" cy="4873625"/>
          </a:xfrm>
        </p:spPr>
        <p:txBody>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7DF5F80D-1DB9-4E0A-8F68-924FC1C9C3BA}"/>
              </a:ext>
            </a:extLst>
          </p:cNvPr>
          <p:cNvSpPr>
            <a:spLocks noGrp="1"/>
          </p:cNvSpPr>
          <p:nvPr>
            <p:ph type="body" sz="half" idx="2"/>
          </p:nvPr>
        </p:nvSpPr>
        <p:spPr>
          <a:xfrm>
            <a:off x="839788" y="2057400"/>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08DA4DA3-10C7-48A6-9B15-38222B8CAD42}"/>
              </a:ext>
            </a:extLst>
          </p:cNvPr>
          <p:cNvSpPr>
            <a:spLocks noGrp="1"/>
          </p:cNvSpPr>
          <p:nvPr>
            <p:ph type="ftr" sz="quarter" idx="11"/>
          </p:nvPr>
        </p:nvSpPr>
        <p:spPr/>
        <p:txBody>
          <a:bodyPr/>
          <a:lstStyle/>
          <a:p>
            <a:r>
              <a:rPr lang="en-US"/>
              <a:t>Presentation title</a:t>
            </a:r>
            <a:endParaRPr lang="en-US" dirty="0"/>
          </a:p>
        </p:txBody>
      </p:sp>
      <p:sp>
        <p:nvSpPr>
          <p:cNvPr id="7" name="Slide Number Placeholder 6">
            <a:extLst>
              <a:ext uri="{FF2B5EF4-FFF2-40B4-BE49-F238E27FC236}">
                <a16:creationId xmlns:a16="http://schemas.microsoft.com/office/drawing/2014/main" id="{E584E7EE-5B3B-427E-9807-020AEF8C7662}"/>
              </a:ext>
            </a:extLst>
          </p:cNvPr>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4351659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Comparison">
    <p:spTree>
      <p:nvGrpSpPr>
        <p:cNvPr id="1" name=""/>
        <p:cNvGrpSpPr/>
        <p:nvPr/>
      </p:nvGrpSpPr>
      <p:grpSpPr>
        <a:xfrm>
          <a:off x="0" y="0"/>
          <a:ext cx="0" cy="0"/>
          <a:chOff x="0" y="0"/>
          <a:chExt cx="0" cy="0"/>
        </a:xfrm>
      </p:grpSpPr>
      <p:pic>
        <p:nvPicPr>
          <p:cNvPr id="4" name="Picture 3" descr="A picture containing fabric&#10;&#10;Description automatically generated">
            <a:extLst>
              <a:ext uri="{FF2B5EF4-FFF2-40B4-BE49-F238E27FC236}">
                <a16:creationId xmlns:a16="http://schemas.microsoft.com/office/drawing/2014/main" id="{ABAD6905-AD97-1EAF-A4A3-D0BB13B1280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667015" y="1162701"/>
            <a:ext cx="1562100" cy="4394200"/>
          </a:xfrm>
          <a:prstGeom prst="rect">
            <a:avLst/>
          </a:prstGeom>
        </p:spPr>
      </p:pic>
      <p:sp>
        <p:nvSpPr>
          <p:cNvPr id="10" name="Rectangle 9">
            <a:extLst>
              <a:ext uri="{FF2B5EF4-FFF2-40B4-BE49-F238E27FC236}">
                <a16:creationId xmlns:a16="http://schemas.microsoft.com/office/drawing/2014/main" id="{63BCB4CA-03FB-81F4-F8A2-FA9C0DBDEB11}"/>
              </a:ext>
            </a:extLst>
          </p:cNvPr>
          <p:cNvSpPr/>
          <p:nvPr userDrawn="1"/>
        </p:nvSpPr>
        <p:spPr>
          <a:xfrm>
            <a:off x="0" y="1"/>
            <a:ext cx="6096000" cy="68695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pic>
        <p:nvPicPr>
          <p:cNvPr id="13" name="Picture 12" descr="A group of flowers&#10;&#10;Description automatically generated with low confidence">
            <a:extLst>
              <a:ext uri="{FF2B5EF4-FFF2-40B4-BE49-F238E27FC236}">
                <a16:creationId xmlns:a16="http://schemas.microsoft.com/office/drawing/2014/main" id="{138EDBF7-FA56-2BF9-ECFA-6C39FEE8F88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959852" flipH="1">
            <a:off x="1760955" y="2048838"/>
            <a:ext cx="1230524" cy="2287327"/>
          </a:xfrm>
          <a:prstGeom prst="rect">
            <a:avLst/>
          </a:prstGeom>
        </p:spPr>
      </p:pic>
      <p:sp>
        <p:nvSpPr>
          <p:cNvPr id="2" name="Title 1">
            <a:extLst>
              <a:ext uri="{FF2B5EF4-FFF2-40B4-BE49-F238E27FC236}">
                <a16:creationId xmlns:a16="http://schemas.microsoft.com/office/drawing/2014/main" id="{5A0D1FF5-7EF8-4250-A259-43050ABBD3B6}"/>
              </a:ext>
            </a:extLst>
          </p:cNvPr>
          <p:cNvSpPr>
            <a:spLocks noGrp="1"/>
          </p:cNvSpPr>
          <p:nvPr>
            <p:ph type="title"/>
          </p:nvPr>
        </p:nvSpPr>
        <p:spPr>
          <a:xfrm>
            <a:off x="8183880" y="978408"/>
            <a:ext cx="3749040" cy="1325880"/>
          </a:xfrm>
        </p:spPr>
        <p:txBody>
          <a:bodyPr/>
          <a:lstStyle/>
          <a:p>
            <a:r>
              <a:rPr lang="en-US"/>
              <a:t>Click to edit Master title style</a:t>
            </a:r>
            <a:endParaRPr lang="en-US" dirty="0"/>
          </a:p>
        </p:txBody>
      </p:sp>
      <p:sp>
        <p:nvSpPr>
          <p:cNvPr id="8" name="Footer Placeholder 7">
            <a:extLst>
              <a:ext uri="{FF2B5EF4-FFF2-40B4-BE49-F238E27FC236}">
                <a16:creationId xmlns:a16="http://schemas.microsoft.com/office/drawing/2014/main" id="{3A51CCCC-1589-401D-AE98-FC28716301EF}"/>
              </a:ext>
            </a:extLst>
          </p:cNvPr>
          <p:cNvSpPr>
            <a:spLocks noGrp="1"/>
          </p:cNvSpPr>
          <p:nvPr>
            <p:ph type="ftr" sz="quarter" idx="11"/>
          </p:nvPr>
        </p:nvSpPr>
        <p:spPr/>
        <p:txBody>
          <a:bodyPr/>
          <a:lstStyle/>
          <a:p>
            <a:r>
              <a:rPr lang="en-US"/>
              <a:t>Presentation title</a:t>
            </a:r>
            <a:endParaRPr lang="en-US" dirty="0"/>
          </a:p>
        </p:txBody>
      </p:sp>
      <p:sp>
        <p:nvSpPr>
          <p:cNvPr id="9" name="Slide Number Placeholder 8">
            <a:extLst>
              <a:ext uri="{FF2B5EF4-FFF2-40B4-BE49-F238E27FC236}">
                <a16:creationId xmlns:a16="http://schemas.microsoft.com/office/drawing/2014/main" id="{285D9D7D-8D9A-473E-AF0D-EF1940D793C3}"/>
              </a:ext>
            </a:extLst>
          </p:cNvPr>
          <p:cNvSpPr>
            <a:spLocks noGrp="1"/>
          </p:cNvSpPr>
          <p:nvPr>
            <p:ph type="sldNum" sz="quarter" idx="12"/>
          </p:nvPr>
        </p:nvSpPr>
        <p:spPr/>
        <p:txBody>
          <a:bodyPr/>
          <a:lstStyle/>
          <a:p>
            <a:fld id="{294A09A9-5501-47C1-A89A-A340965A2BE2}" type="slidenum">
              <a:rPr lang="en-US" smtClean="0"/>
              <a:t>‹#›</a:t>
            </a:fld>
            <a:endParaRPr lang="en-US" dirty="0"/>
          </a:p>
        </p:txBody>
      </p:sp>
      <p:sp>
        <p:nvSpPr>
          <p:cNvPr id="32" name="Content Placeholder 5">
            <a:extLst>
              <a:ext uri="{FF2B5EF4-FFF2-40B4-BE49-F238E27FC236}">
                <a16:creationId xmlns:a16="http://schemas.microsoft.com/office/drawing/2014/main" id="{9BEB2D80-6263-5794-6A1A-CFF345F7A92E}"/>
              </a:ext>
            </a:extLst>
          </p:cNvPr>
          <p:cNvSpPr>
            <a:spLocks noGrp="1"/>
          </p:cNvSpPr>
          <p:nvPr>
            <p:ph sz="quarter" idx="4"/>
          </p:nvPr>
        </p:nvSpPr>
        <p:spPr>
          <a:xfrm>
            <a:off x="8183880" y="2194560"/>
            <a:ext cx="3749040" cy="4306824"/>
          </a:xfrm>
        </p:spPr>
        <p:txBody>
          <a:bodyPr>
            <a:normAutofit/>
          </a:bodyPr>
          <a:lstStyle>
            <a:lvl1pPr marL="0" indent="0">
              <a:lnSpc>
                <a:spcPct val="150000"/>
              </a:lnSpc>
              <a:buClr>
                <a:srgbClr val="73292A"/>
              </a:buClr>
              <a:buNone/>
              <a:defRPr sz="2400"/>
            </a:lvl1pPr>
            <a:lvl2pPr marL="228594">
              <a:buClr>
                <a:srgbClr val="73292A"/>
              </a:buClr>
              <a:defRPr sz="2000"/>
            </a:lvl2pPr>
            <a:lvl3pPr marL="685783">
              <a:buClr>
                <a:srgbClr val="73292A"/>
              </a:buClr>
              <a:defRPr sz="1800"/>
            </a:lvl3pPr>
            <a:lvl4pPr marL="1142971">
              <a:buClr>
                <a:srgbClr val="73292A"/>
              </a:buClr>
              <a:defRPr sz="1600"/>
            </a:lvl4pPr>
            <a:lvl5pPr marL="1600160">
              <a:buClr>
                <a:srgbClr val="73292A"/>
              </a:buCl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6" name="Picture 5" descr="A picture containing flower, plant&#10;&#10;Description automatically generated">
            <a:extLst>
              <a:ext uri="{FF2B5EF4-FFF2-40B4-BE49-F238E27FC236}">
                <a16:creationId xmlns:a16="http://schemas.microsoft.com/office/drawing/2014/main" id="{0FE36A83-31CF-DF76-5708-55ED9FB707EF}"/>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777235" y="2476883"/>
            <a:ext cx="749300" cy="2755900"/>
          </a:xfrm>
          <a:prstGeom prst="rect">
            <a:avLst/>
          </a:prstGeom>
        </p:spPr>
      </p:pic>
      <p:sp>
        <p:nvSpPr>
          <p:cNvPr id="11" name="Text Placeholder 33">
            <a:extLst>
              <a:ext uri="{FF2B5EF4-FFF2-40B4-BE49-F238E27FC236}">
                <a16:creationId xmlns:a16="http://schemas.microsoft.com/office/drawing/2014/main" id="{5BF6365E-74A9-6D7B-5F20-7C29F29017E5}"/>
              </a:ext>
            </a:extLst>
          </p:cNvPr>
          <p:cNvSpPr>
            <a:spLocks noGrp="1"/>
          </p:cNvSpPr>
          <p:nvPr>
            <p:ph type="body" sz="quarter" idx="13" hasCustomPrompt="1"/>
          </p:nvPr>
        </p:nvSpPr>
        <p:spPr>
          <a:xfrm>
            <a:off x="1225296" y="1426464"/>
            <a:ext cx="3922776" cy="4242816"/>
          </a:xfrm>
        </p:spPr>
        <p:txBody>
          <a:bodyPr anchor="ctr">
            <a:normAutofit/>
          </a:bodyPr>
          <a:lstStyle>
            <a:lvl1pPr marL="0" indent="0" algn="ctr">
              <a:spcBef>
                <a:spcPts val="0"/>
              </a:spcBef>
              <a:buNone/>
              <a:defRPr sz="29999">
                <a:solidFill>
                  <a:schemeClr val="bg1"/>
                </a:solidFill>
                <a:latin typeface="+mj-lt"/>
              </a:defRPr>
            </a:lvl1pPr>
          </a:lstStyle>
          <a:p>
            <a:pPr lvl="0"/>
            <a:r>
              <a:rPr lang="en-US" dirty="0"/>
              <a:t>X</a:t>
            </a:r>
          </a:p>
        </p:txBody>
      </p:sp>
    </p:spTree>
    <p:extLst>
      <p:ext uri="{BB962C8B-B14F-4D97-AF65-F5344CB8AC3E}">
        <p14:creationId xmlns:p14="http://schemas.microsoft.com/office/powerpoint/2010/main" val="9539805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bg>
      <p:bgPr>
        <a:solidFill>
          <a:schemeClr val="tx2"/>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BB4DE27-1913-8274-9943-46641EA0DAB7}"/>
              </a:ext>
            </a:extLst>
          </p:cNvPr>
          <p:cNvSpPr/>
          <p:nvPr userDrawn="1"/>
        </p:nvSpPr>
        <p:spPr>
          <a:xfrm>
            <a:off x="1174278" y="-756"/>
            <a:ext cx="9843449" cy="56904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solidFill>
                <a:schemeClr val="bg1"/>
              </a:solidFill>
            </a:endParaRPr>
          </a:p>
        </p:txBody>
      </p:sp>
      <p:sp>
        <p:nvSpPr>
          <p:cNvPr id="9" name="Rectangle 8">
            <a:extLst>
              <a:ext uri="{FF2B5EF4-FFF2-40B4-BE49-F238E27FC236}">
                <a16:creationId xmlns:a16="http://schemas.microsoft.com/office/drawing/2014/main" id="{F901AB4A-AE17-BFA4-697C-75EC6407E147}"/>
              </a:ext>
            </a:extLst>
          </p:cNvPr>
          <p:cNvSpPr/>
          <p:nvPr userDrawn="1"/>
        </p:nvSpPr>
        <p:spPr>
          <a:xfrm>
            <a:off x="1604191" y="-13446"/>
            <a:ext cx="8983623" cy="5257799"/>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pic>
        <p:nvPicPr>
          <p:cNvPr id="11" name="Picture 10" descr="A picture containing mollusk, insect&#10;&#10;Description automatically generated">
            <a:extLst>
              <a:ext uri="{FF2B5EF4-FFF2-40B4-BE49-F238E27FC236}">
                <a16:creationId xmlns:a16="http://schemas.microsoft.com/office/drawing/2014/main" id="{1C7F01FE-99A8-35BD-05A1-6D93A2578EB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52833" y="5110814"/>
            <a:ext cx="1207555" cy="354511"/>
          </a:xfrm>
          <a:prstGeom prst="rect">
            <a:avLst/>
          </a:prstGeom>
        </p:spPr>
      </p:pic>
      <p:pic>
        <p:nvPicPr>
          <p:cNvPr id="13" name="Picture 12">
            <a:extLst>
              <a:ext uri="{FF2B5EF4-FFF2-40B4-BE49-F238E27FC236}">
                <a16:creationId xmlns:a16="http://schemas.microsoft.com/office/drawing/2014/main" id="{E66660DF-FD7A-4340-E854-B4680A6B88C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5400000">
            <a:off x="5202474" y="-1953000"/>
            <a:ext cx="1485900" cy="5372100"/>
          </a:xfrm>
          <a:prstGeom prst="rect">
            <a:avLst/>
          </a:prstGeom>
        </p:spPr>
      </p:pic>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748028" y="1389888"/>
            <a:ext cx="8695944" cy="1325880"/>
          </a:xfrm>
        </p:spPr>
        <p:txBody>
          <a:bodyPr/>
          <a:lstStyle>
            <a:lvl1pPr algn="ctr">
              <a:defRPr>
                <a:latin typeface="Baskerville" panose="02020502070401020303" pitchFamily="18" charset="0"/>
                <a:ea typeface="Baskerville" panose="02020502070401020303" pitchFamily="18" charset="0"/>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2223516" y="2651760"/>
            <a:ext cx="7744968" cy="2697480"/>
          </a:xfrm>
        </p:spPr>
        <p:txBody>
          <a:bodyPr>
            <a:normAutofit/>
          </a:bodyPr>
          <a:lstStyle>
            <a:lvl1pPr marL="0" indent="0" algn="ctr">
              <a:lnSpc>
                <a:spcPct val="100000"/>
              </a:lnSpc>
              <a:buNone/>
              <a:defRPr sz="2000">
                <a:latin typeface="Gill Sans Nova Light" panose="020F0302020204030204" pitchFamily="34" charset="0"/>
                <a:cs typeface="Gill Sans Nova Light" panose="020F0302020204030204" pitchFamily="34" charset="0"/>
              </a:defRPr>
            </a:lvl1pPr>
            <a:lvl2pPr algn="ctr">
              <a:lnSpc>
                <a:spcPct val="100000"/>
              </a:lnSpc>
              <a:defRPr sz="1800">
                <a:latin typeface="Gill Sans Nova Light" panose="020F0302020204030204" pitchFamily="34" charset="0"/>
                <a:cs typeface="Gill Sans Nova Light" panose="020F0302020204030204" pitchFamily="34" charset="0"/>
              </a:defRPr>
            </a:lvl2pPr>
            <a:lvl3pPr algn="ctr">
              <a:defRPr sz="1600">
                <a:latin typeface="Gill Sans Nova Light" panose="020F0302020204030204" pitchFamily="34" charset="0"/>
                <a:cs typeface="Gill Sans Nova Light" panose="020F0302020204030204" pitchFamily="34" charset="0"/>
              </a:defRPr>
            </a:lvl3pPr>
            <a:lvl4pPr algn="ctr">
              <a:defRPr sz="1400">
                <a:latin typeface="Gill Sans Nova Light" panose="020F0302020204030204" pitchFamily="34" charset="0"/>
                <a:cs typeface="Gill Sans Nova Light" panose="020F0302020204030204" pitchFamily="34" charset="0"/>
              </a:defRPr>
            </a:lvl4pPr>
            <a:lvl5pPr algn="ctr">
              <a:defRPr sz="1400">
                <a:latin typeface="Gill Sans Nova Light" panose="020F0302020204030204" pitchFamily="34" charset="0"/>
                <a:cs typeface="Gill Sans Nova Light" panose="020F0302020204030204" pitchFamily="34" charset="0"/>
              </a:defRPr>
            </a:lvl5pPr>
          </a:lstStyle>
          <a:p>
            <a:pPr lvl="0"/>
            <a:r>
              <a:rPr lang="en-US"/>
              <a:t>Click to edit Master text styles</a:t>
            </a:r>
          </a:p>
          <a:p>
            <a:pPr lvl="1"/>
            <a:r>
              <a:rPr lang="en-US"/>
              <a:t>Second level</a:t>
            </a:r>
          </a:p>
        </p:txBody>
      </p:sp>
      <p:sp>
        <p:nvSpPr>
          <p:cNvPr id="14" name="Footer Placeholder 13">
            <a:extLst>
              <a:ext uri="{FF2B5EF4-FFF2-40B4-BE49-F238E27FC236}">
                <a16:creationId xmlns:a16="http://schemas.microsoft.com/office/drawing/2014/main" id="{2F05D25C-B703-1868-603E-D468EF44D794}"/>
              </a:ext>
            </a:extLst>
          </p:cNvPr>
          <p:cNvSpPr>
            <a:spLocks noGrp="1"/>
          </p:cNvSpPr>
          <p:nvPr>
            <p:ph type="ftr" sz="quarter" idx="10"/>
          </p:nvPr>
        </p:nvSpPr>
        <p:spPr/>
        <p:txBody>
          <a:bodyPr/>
          <a:lstStyle/>
          <a:p>
            <a:r>
              <a:rPr lang="en-US"/>
              <a:t>Presentation title</a:t>
            </a:r>
            <a:endParaRPr lang="en-US" dirty="0"/>
          </a:p>
        </p:txBody>
      </p:sp>
      <p:sp>
        <p:nvSpPr>
          <p:cNvPr id="15" name="Slide Number Placeholder 14">
            <a:extLst>
              <a:ext uri="{FF2B5EF4-FFF2-40B4-BE49-F238E27FC236}">
                <a16:creationId xmlns:a16="http://schemas.microsoft.com/office/drawing/2014/main" id="{D8FDB2CC-A975-BC07-042A-228D387E5165}"/>
              </a:ext>
            </a:extLst>
          </p:cNvPr>
          <p:cNvSpPr>
            <a:spLocks noGrp="1"/>
          </p:cNvSpPr>
          <p:nvPr>
            <p:ph type="sldNum" sz="quarter" idx="11"/>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1202685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tx2"/>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8ADFA29-47E3-2E16-12B7-D8031DC04C0D}"/>
              </a:ext>
            </a:extLst>
          </p:cNvPr>
          <p:cNvSpPr/>
          <p:nvPr userDrawn="1"/>
        </p:nvSpPr>
        <p:spPr>
          <a:xfrm>
            <a:off x="0" y="3377187"/>
            <a:ext cx="12192000" cy="23265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pic>
        <p:nvPicPr>
          <p:cNvPr id="11" name="Picture 10" descr="A close up of a plant&#10;&#10;Description automatically generated with low confidence">
            <a:extLst>
              <a:ext uri="{FF2B5EF4-FFF2-40B4-BE49-F238E27FC236}">
                <a16:creationId xmlns:a16="http://schemas.microsoft.com/office/drawing/2014/main" id="{D373DB44-C887-96AC-D32D-B7656F28FB9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5400000">
            <a:off x="5387323" y="3187511"/>
            <a:ext cx="1422400" cy="5283200"/>
          </a:xfrm>
          <a:prstGeom prst="rect">
            <a:avLst/>
          </a:prstGeom>
        </p:spPr>
      </p:pic>
      <p:pic>
        <p:nvPicPr>
          <p:cNvPr id="9" name="Picture 8" descr="A picture containing bedclothes, fabric&#10;&#10;Description automatically generated">
            <a:extLst>
              <a:ext uri="{FF2B5EF4-FFF2-40B4-BE49-F238E27FC236}">
                <a16:creationId xmlns:a16="http://schemas.microsoft.com/office/drawing/2014/main" id="{6A080FF9-A96B-AA38-428D-5F2CF533D06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16200000">
            <a:off x="5400022" y="287487"/>
            <a:ext cx="1485900" cy="5372100"/>
          </a:xfrm>
          <a:prstGeom prst="rect">
            <a:avLst/>
          </a:prstGeom>
        </p:spPr>
      </p:pic>
      <p:sp>
        <p:nvSpPr>
          <p:cNvPr id="13" name="Rectangle 12">
            <a:extLst>
              <a:ext uri="{FF2B5EF4-FFF2-40B4-BE49-F238E27FC236}">
                <a16:creationId xmlns:a16="http://schemas.microsoft.com/office/drawing/2014/main" id="{25150280-02E2-686D-A130-65EBDA15EF13}"/>
              </a:ext>
            </a:extLst>
          </p:cNvPr>
          <p:cNvSpPr/>
          <p:nvPr userDrawn="1"/>
        </p:nvSpPr>
        <p:spPr>
          <a:xfrm>
            <a:off x="232651" y="3633264"/>
            <a:ext cx="11740896" cy="1789752"/>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latin typeface="Gill Sans Light" panose="020B0302020104020203" pitchFamily="34" charset="-79"/>
              <a:cs typeface="Gill Sans Light" panose="020B0302020104020203" pitchFamily="34" charset="-79"/>
            </a:endParaRPr>
          </a:p>
        </p:txBody>
      </p:sp>
      <p:pic>
        <p:nvPicPr>
          <p:cNvPr id="15" name="Picture 14" descr="A picture containing ceramic ware, porcelain&#10;&#10;Description automatically generated">
            <a:extLst>
              <a:ext uri="{FF2B5EF4-FFF2-40B4-BE49-F238E27FC236}">
                <a16:creationId xmlns:a16="http://schemas.microsoft.com/office/drawing/2014/main" id="{3DD4D68C-6665-333E-98E8-785116A05A7F}"/>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rot="2590193">
            <a:off x="6957396" y="5090396"/>
            <a:ext cx="856832" cy="832525"/>
          </a:xfrm>
          <a:prstGeom prst="rect">
            <a:avLst/>
          </a:prstGeom>
        </p:spPr>
      </p:pic>
      <p:pic>
        <p:nvPicPr>
          <p:cNvPr id="17" name="Picture 16" descr="A picture containing text&#10;&#10;Description automatically generated">
            <a:extLst>
              <a:ext uri="{FF2B5EF4-FFF2-40B4-BE49-F238E27FC236}">
                <a16:creationId xmlns:a16="http://schemas.microsoft.com/office/drawing/2014/main" id="{27E0939A-D971-0D79-9B6D-834913C959B2}"/>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3362981" y="3252858"/>
            <a:ext cx="1206427" cy="621355"/>
          </a:xfrm>
          <a:prstGeom prst="rect">
            <a:avLst/>
          </a:prstGeom>
        </p:spPr>
      </p:pic>
      <p:sp>
        <p:nvSpPr>
          <p:cNvPr id="2" name="Title 1">
            <a:extLst>
              <a:ext uri="{FF2B5EF4-FFF2-40B4-BE49-F238E27FC236}">
                <a16:creationId xmlns:a16="http://schemas.microsoft.com/office/drawing/2014/main" id="{A2DFA2E8-50A1-4465-AC33-6FAC0E7736E9}"/>
              </a:ext>
            </a:extLst>
          </p:cNvPr>
          <p:cNvSpPr>
            <a:spLocks noGrp="1"/>
          </p:cNvSpPr>
          <p:nvPr userDrawn="1">
            <p:ph type="title"/>
          </p:nvPr>
        </p:nvSpPr>
        <p:spPr>
          <a:xfrm>
            <a:off x="1153668" y="3977640"/>
            <a:ext cx="9884664" cy="731520"/>
          </a:xfrm>
        </p:spPr>
        <p:txBody>
          <a:bodyPr anchor="b">
            <a:normAutofit/>
          </a:bodyPr>
          <a:lstStyle>
            <a:lvl1pPr algn="ctr">
              <a:defRPr sz="4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E65DE34-CDB7-41F7-A95A-592B99558C69}"/>
              </a:ext>
            </a:extLst>
          </p:cNvPr>
          <p:cNvSpPr>
            <a:spLocks noGrp="1"/>
          </p:cNvSpPr>
          <p:nvPr userDrawn="1">
            <p:ph type="body" idx="1"/>
          </p:nvPr>
        </p:nvSpPr>
        <p:spPr>
          <a:xfrm>
            <a:off x="1153668" y="4700016"/>
            <a:ext cx="9884664" cy="457200"/>
          </a:xfrm>
        </p:spPr>
        <p:txBody>
          <a:bodyPr anchor="ctr"/>
          <a:lstStyle>
            <a:lvl1pPr marL="0" indent="0" algn="ctr">
              <a:buNone/>
              <a:defRPr sz="2400">
                <a:solidFill>
                  <a:schemeClr val="tx1">
                    <a:tint val="75000"/>
                  </a:schemeClr>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8026350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838200" y="380999"/>
            <a:ext cx="10515600" cy="1325880"/>
          </a:xfrm>
        </p:spPr>
        <p:txBody>
          <a:bodyPr/>
          <a:lstStyle>
            <a:lvl1pPr algn="ctr">
              <a:defRPr>
                <a:latin typeface="Baskerville" panose="02020502070401020303" pitchFamily="18" charset="0"/>
                <a:ea typeface="Baskerville" panose="02020502070401020303" pitchFamily="18" charset="0"/>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838200" y="1825625"/>
            <a:ext cx="10515600" cy="4370832"/>
          </a:xfrm>
        </p:spPr>
        <p:txBody>
          <a:bodyPr/>
          <a:lstStyle>
            <a:lvl1pPr>
              <a:defRPr>
                <a:latin typeface="Gill Sans Nova Light" panose="020F0302020204030204" pitchFamily="34" charset="0"/>
                <a:cs typeface="Gill Sans Nova Light" panose="020F0302020204030204" pitchFamily="34" charset="0"/>
              </a:defRPr>
            </a:lvl1pPr>
            <a:lvl2pPr>
              <a:defRPr>
                <a:latin typeface="Gill Sans Nova Light" panose="020F0302020204030204" pitchFamily="34" charset="0"/>
                <a:cs typeface="Gill Sans Nova Light" panose="020F0302020204030204" pitchFamily="34" charset="0"/>
              </a:defRPr>
            </a:lvl2pPr>
            <a:lvl3pPr>
              <a:defRPr>
                <a:latin typeface="Gill Sans Nova Light" panose="020F0302020204030204" pitchFamily="34" charset="0"/>
                <a:cs typeface="Gill Sans Nova Light" panose="020F0302020204030204" pitchFamily="34" charset="0"/>
              </a:defRPr>
            </a:lvl3pPr>
            <a:lvl4pPr>
              <a:defRPr>
                <a:latin typeface="Gill Sans Nova Light" panose="020F0302020204030204" pitchFamily="34" charset="0"/>
                <a:cs typeface="Gill Sans Nova Light" panose="020F0302020204030204" pitchFamily="34" charset="0"/>
              </a:defRPr>
            </a:lvl4pPr>
            <a:lvl5pPr>
              <a:defRPr>
                <a:latin typeface="Gill Sans Nova Light" panose="020F0302020204030204" pitchFamily="34" charset="0"/>
                <a:cs typeface="Gill Sans Nova Light" panose="020F03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a:extLst>
              <a:ext uri="{FF2B5EF4-FFF2-40B4-BE49-F238E27FC236}">
                <a16:creationId xmlns:a16="http://schemas.microsoft.com/office/drawing/2014/main" id="{74170EA9-DC14-D6B7-054C-51C9E1FE932C}"/>
              </a:ext>
            </a:extLst>
          </p:cNvPr>
          <p:cNvSpPr>
            <a:spLocks noGrp="1"/>
          </p:cNvSpPr>
          <p:nvPr>
            <p:ph type="ftr" sz="quarter" idx="10"/>
          </p:nvPr>
        </p:nvSpPr>
        <p:spPr/>
        <p:txBody>
          <a:bodyPr/>
          <a:lstStyle/>
          <a:p>
            <a:r>
              <a:rPr lang="en-US"/>
              <a:t>Presentation title</a:t>
            </a:r>
            <a:endParaRPr lang="en-US" dirty="0"/>
          </a:p>
        </p:txBody>
      </p:sp>
      <p:sp>
        <p:nvSpPr>
          <p:cNvPr id="7" name="Slide Number Placeholder 6">
            <a:extLst>
              <a:ext uri="{FF2B5EF4-FFF2-40B4-BE49-F238E27FC236}">
                <a16:creationId xmlns:a16="http://schemas.microsoft.com/office/drawing/2014/main" id="{3F65A817-7911-6CCE-C2C4-2C8568F7F358}"/>
              </a:ext>
            </a:extLst>
          </p:cNvPr>
          <p:cNvSpPr>
            <a:spLocks noGrp="1"/>
          </p:cNvSpPr>
          <p:nvPr>
            <p:ph type="sldNum" sz="quarter" idx="11"/>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7822712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green">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838200" y="380999"/>
            <a:ext cx="10515600" cy="1325880"/>
          </a:xfrm>
        </p:spPr>
        <p:txBody>
          <a:bodyPr/>
          <a:lstStyle>
            <a:lvl1pPr algn="ctr">
              <a:defRPr>
                <a:latin typeface="Baskerville" panose="02020502070401020303" pitchFamily="18" charset="0"/>
                <a:ea typeface="Baskerville" panose="02020502070401020303" pitchFamily="18" charset="0"/>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609600" y="1600200"/>
            <a:ext cx="10972800" cy="4572000"/>
          </a:xfrm>
        </p:spPr>
        <p:txBody>
          <a:bodyPr/>
          <a:lstStyle>
            <a:lvl1pPr>
              <a:defRPr>
                <a:latin typeface="Gill Sans Nova Light" panose="020F0302020204030204" pitchFamily="34" charset="0"/>
                <a:cs typeface="Gill Sans Nova Light" panose="020F0302020204030204" pitchFamily="34" charset="0"/>
              </a:defRPr>
            </a:lvl1pPr>
            <a:lvl2pPr>
              <a:defRPr>
                <a:latin typeface="Gill Sans Nova Light" panose="020F0302020204030204" pitchFamily="34" charset="0"/>
                <a:cs typeface="Gill Sans Nova Light" panose="020F0302020204030204" pitchFamily="34" charset="0"/>
              </a:defRPr>
            </a:lvl2pPr>
            <a:lvl3pPr>
              <a:defRPr>
                <a:latin typeface="Gill Sans Nova Light" panose="020F0302020204030204" pitchFamily="34" charset="0"/>
                <a:cs typeface="Gill Sans Nova Light" panose="020F0302020204030204" pitchFamily="34" charset="0"/>
              </a:defRPr>
            </a:lvl3pPr>
            <a:lvl4pPr>
              <a:defRPr>
                <a:latin typeface="Gill Sans Nova Light" panose="020F0302020204030204" pitchFamily="34" charset="0"/>
                <a:cs typeface="Gill Sans Nova Light" panose="020F0302020204030204" pitchFamily="34" charset="0"/>
              </a:defRPr>
            </a:lvl4pPr>
            <a:lvl5pPr>
              <a:defRPr>
                <a:latin typeface="Gill Sans Nova Light" panose="020F0302020204030204" pitchFamily="34" charset="0"/>
                <a:cs typeface="Gill Sans Nova Light" panose="020F03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a:extLst>
              <a:ext uri="{FF2B5EF4-FFF2-40B4-BE49-F238E27FC236}">
                <a16:creationId xmlns:a16="http://schemas.microsoft.com/office/drawing/2014/main" id="{74170EA9-DC14-D6B7-054C-51C9E1FE932C}"/>
              </a:ext>
            </a:extLst>
          </p:cNvPr>
          <p:cNvSpPr>
            <a:spLocks noGrp="1"/>
          </p:cNvSpPr>
          <p:nvPr>
            <p:ph type="ftr" sz="quarter" idx="10"/>
          </p:nvPr>
        </p:nvSpPr>
        <p:spPr/>
        <p:txBody>
          <a:bodyPr/>
          <a:lstStyle/>
          <a:p>
            <a:r>
              <a:rPr lang="en-US"/>
              <a:t>Presentation title</a:t>
            </a:r>
            <a:endParaRPr lang="en-US" dirty="0"/>
          </a:p>
        </p:txBody>
      </p:sp>
      <p:sp>
        <p:nvSpPr>
          <p:cNvPr id="7" name="Slide Number Placeholder 6">
            <a:extLst>
              <a:ext uri="{FF2B5EF4-FFF2-40B4-BE49-F238E27FC236}">
                <a16:creationId xmlns:a16="http://schemas.microsoft.com/office/drawing/2014/main" id="{3F65A817-7911-6CCE-C2C4-2C8568F7F358}"/>
              </a:ext>
            </a:extLst>
          </p:cNvPr>
          <p:cNvSpPr>
            <a:spLocks noGrp="1"/>
          </p:cNvSpPr>
          <p:nvPr>
            <p:ph type="sldNum" sz="quarter" idx="11"/>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9251094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Section Header">
    <p:bg>
      <p:bgPr>
        <a:solidFill>
          <a:schemeClr val="tx2"/>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2F45E1C-47F6-0AF9-7468-BA613D681E1D}"/>
              </a:ext>
            </a:extLst>
          </p:cNvPr>
          <p:cNvSpPr/>
          <p:nvPr userDrawn="1"/>
        </p:nvSpPr>
        <p:spPr>
          <a:xfrm>
            <a:off x="0" y="1533950"/>
            <a:ext cx="12192000" cy="3790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pic>
        <p:nvPicPr>
          <p:cNvPr id="8" name="Picture 7" descr="A picture containing fabric&#10;&#10;Description automatically generated">
            <a:extLst>
              <a:ext uri="{FF2B5EF4-FFF2-40B4-BE49-F238E27FC236}">
                <a16:creationId xmlns:a16="http://schemas.microsoft.com/office/drawing/2014/main" id="{AB9E0D8B-7031-366D-884B-EB3FABD78CA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16200000">
            <a:off x="5056236" y="-1772981"/>
            <a:ext cx="2147050" cy="6039669"/>
          </a:xfrm>
          <a:prstGeom prst="rect">
            <a:avLst/>
          </a:prstGeom>
        </p:spPr>
      </p:pic>
      <p:sp>
        <p:nvSpPr>
          <p:cNvPr id="12" name="Rectangle 11">
            <a:extLst>
              <a:ext uri="{FF2B5EF4-FFF2-40B4-BE49-F238E27FC236}">
                <a16:creationId xmlns:a16="http://schemas.microsoft.com/office/drawing/2014/main" id="{1859314F-DCEF-A5A7-C5D9-F0D39AAC9FFA}"/>
              </a:ext>
            </a:extLst>
          </p:cNvPr>
          <p:cNvSpPr/>
          <p:nvPr userDrawn="1"/>
        </p:nvSpPr>
        <p:spPr>
          <a:xfrm>
            <a:off x="225552" y="1796143"/>
            <a:ext cx="11740896" cy="3265714"/>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pic>
        <p:nvPicPr>
          <p:cNvPr id="16" name="Picture 15" descr="A picture containing flower, plant&#10;&#10;Description automatically generated">
            <a:extLst>
              <a:ext uri="{FF2B5EF4-FFF2-40B4-BE49-F238E27FC236}">
                <a16:creationId xmlns:a16="http://schemas.microsoft.com/office/drawing/2014/main" id="{DAAE5EB8-5B6B-6FA6-E6E7-D2F58FDFB4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16200000">
            <a:off x="6307544" y="-287017"/>
            <a:ext cx="1051334" cy="3866771"/>
          </a:xfrm>
          <a:prstGeom prst="rect">
            <a:avLst/>
          </a:prstGeom>
        </p:spPr>
      </p:pic>
      <p:pic>
        <p:nvPicPr>
          <p:cNvPr id="19" name="Picture 18" descr="A picture containing mollusk, insect&#10;&#10;Description automatically generated">
            <a:extLst>
              <a:ext uri="{FF2B5EF4-FFF2-40B4-BE49-F238E27FC236}">
                <a16:creationId xmlns:a16="http://schemas.microsoft.com/office/drawing/2014/main" id="{BB1368FF-AA1B-4423-30B1-BE082E6F1913}"/>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492221" y="4923384"/>
            <a:ext cx="1207555" cy="354511"/>
          </a:xfrm>
          <a:prstGeom prst="rect">
            <a:avLst/>
          </a:prstGeom>
        </p:spPr>
      </p:pic>
      <p:sp>
        <p:nvSpPr>
          <p:cNvPr id="2" name="Title 1">
            <a:extLst>
              <a:ext uri="{FF2B5EF4-FFF2-40B4-BE49-F238E27FC236}">
                <a16:creationId xmlns:a16="http://schemas.microsoft.com/office/drawing/2014/main" id="{A2DFA2E8-50A1-4465-AC33-6FAC0E7736E9}"/>
              </a:ext>
            </a:extLst>
          </p:cNvPr>
          <p:cNvSpPr>
            <a:spLocks noGrp="1"/>
          </p:cNvSpPr>
          <p:nvPr>
            <p:ph type="title"/>
          </p:nvPr>
        </p:nvSpPr>
        <p:spPr>
          <a:xfrm>
            <a:off x="1743456" y="2404872"/>
            <a:ext cx="8705088" cy="2002536"/>
          </a:xfrm>
        </p:spPr>
        <p:txBody>
          <a:bodyPr anchor="t">
            <a:normAutofit/>
          </a:bodyPr>
          <a:lstStyle>
            <a:lvl1pPr algn="ctr">
              <a:defRPr sz="4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E65DE34-CDB7-41F7-A95A-592B99558C69}"/>
              </a:ext>
            </a:extLst>
          </p:cNvPr>
          <p:cNvSpPr>
            <a:spLocks noGrp="1"/>
          </p:cNvSpPr>
          <p:nvPr>
            <p:ph type="body" idx="1"/>
          </p:nvPr>
        </p:nvSpPr>
        <p:spPr>
          <a:xfrm>
            <a:off x="1743457" y="3964517"/>
            <a:ext cx="8705089" cy="457200"/>
          </a:xfrm>
        </p:spPr>
        <p:txBody>
          <a:bodyPr anchor="ctr"/>
          <a:lstStyle>
            <a:lvl1pPr marL="0" indent="0" algn="ctr">
              <a:buNone/>
              <a:defRPr sz="2400">
                <a:solidFill>
                  <a:schemeClr val="accent3"/>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Click to edit Master text styles</a:t>
            </a:r>
          </a:p>
        </p:txBody>
      </p:sp>
      <p:sp>
        <p:nvSpPr>
          <p:cNvPr id="27" name="Text Placeholder 24">
            <a:extLst>
              <a:ext uri="{FF2B5EF4-FFF2-40B4-BE49-F238E27FC236}">
                <a16:creationId xmlns:a16="http://schemas.microsoft.com/office/drawing/2014/main" id="{F5E2B84E-B4F2-ED93-8084-ECFC3B9C380F}"/>
              </a:ext>
            </a:extLst>
          </p:cNvPr>
          <p:cNvSpPr>
            <a:spLocks noGrp="1"/>
          </p:cNvSpPr>
          <p:nvPr>
            <p:ph type="body" sz="quarter" idx="11" hasCustomPrompt="1"/>
          </p:nvPr>
        </p:nvSpPr>
        <p:spPr>
          <a:xfrm>
            <a:off x="10149670" y="3189069"/>
            <a:ext cx="945473" cy="1936750"/>
          </a:xfrm>
        </p:spPr>
        <p:txBody>
          <a:bodyPr>
            <a:noAutofit/>
          </a:bodyPr>
          <a:lstStyle>
            <a:lvl1pPr marL="0" indent="0">
              <a:buNone/>
              <a:defRPr sz="14000" b="1">
                <a:solidFill>
                  <a:schemeClr val="tx2"/>
                </a:solidFill>
                <a:latin typeface="+mj-lt"/>
              </a:defRPr>
            </a:lvl1pPr>
          </a:lstStyle>
          <a:p>
            <a:pPr lvl="0"/>
            <a:r>
              <a:rPr lang="en-US" dirty="0"/>
              <a:t>”</a:t>
            </a:r>
          </a:p>
        </p:txBody>
      </p:sp>
      <p:sp>
        <p:nvSpPr>
          <p:cNvPr id="28" name="Text Placeholder 24">
            <a:extLst>
              <a:ext uri="{FF2B5EF4-FFF2-40B4-BE49-F238E27FC236}">
                <a16:creationId xmlns:a16="http://schemas.microsoft.com/office/drawing/2014/main" id="{FDD82133-EB75-7E07-A9CE-730CB7F6CD34}"/>
              </a:ext>
            </a:extLst>
          </p:cNvPr>
          <p:cNvSpPr>
            <a:spLocks noGrp="1"/>
          </p:cNvSpPr>
          <p:nvPr>
            <p:ph type="body" sz="quarter" idx="10" hasCustomPrompt="1"/>
          </p:nvPr>
        </p:nvSpPr>
        <p:spPr>
          <a:xfrm>
            <a:off x="1033184" y="2136567"/>
            <a:ext cx="941832" cy="1936750"/>
          </a:xfrm>
        </p:spPr>
        <p:txBody>
          <a:bodyPr>
            <a:noAutofit/>
          </a:bodyPr>
          <a:lstStyle>
            <a:lvl1pPr marL="0" indent="0">
              <a:buNone/>
              <a:defRPr sz="14000" b="1">
                <a:solidFill>
                  <a:schemeClr val="tx2"/>
                </a:solidFill>
                <a:latin typeface="+mj-lt"/>
              </a:defRPr>
            </a:lvl1pPr>
          </a:lstStyle>
          <a:p>
            <a:pPr lvl="0"/>
            <a:r>
              <a:rPr lang="en-US" dirty="0"/>
              <a:t>“</a:t>
            </a:r>
          </a:p>
        </p:txBody>
      </p:sp>
    </p:spTree>
    <p:extLst>
      <p:ext uri="{BB962C8B-B14F-4D97-AF65-F5344CB8AC3E}">
        <p14:creationId xmlns:p14="http://schemas.microsoft.com/office/powerpoint/2010/main" val="31787032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tx2"/>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41740FC-E682-E87B-87BB-213396FD2DF6}"/>
              </a:ext>
            </a:extLst>
          </p:cNvPr>
          <p:cNvSpPr/>
          <p:nvPr userDrawn="1"/>
        </p:nvSpPr>
        <p:spPr>
          <a:xfrm>
            <a:off x="553444" y="4"/>
            <a:ext cx="11105523" cy="62446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8" name="Rectangle 7">
            <a:extLst>
              <a:ext uri="{FF2B5EF4-FFF2-40B4-BE49-F238E27FC236}">
                <a16:creationId xmlns:a16="http://schemas.microsoft.com/office/drawing/2014/main" id="{2AC6E25B-7977-E725-B84F-07CA54BB4973}"/>
              </a:ext>
            </a:extLst>
          </p:cNvPr>
          <p:cNvSpPr/>
          <p:nvPr userDrawn="1"/>
        </p:nvSpPr>
        <p:spPr>
          <a:xfrm>
            <a:off x="877582" y="0"/>
            <a:ext cx="10460969" cy="587278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pic>
        <p:nvPicPr>
          <p:cNvPr id="10" name="Picture 9" descr="A picture containing mollusk, insect&#10;&#10;Description automatically generated">
            <a:extLst>
              <a:ext uri="{FF2B5EF4-FFF2-40B4-BE49-F238E27FC236}">
                <a16:creationId xmlns:a16="http://schemas.microsoft.com/office/drawing/2014/main" id="{0EE757CA-B891-A6E4-F7DB-FFB1DBFDA0C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91276" y="5738224"/>
            <a:ext cx="1207555" cy="354511"/>
          </a:xfrm>
          <a:prstGeom prst="rect">
            <a:avLst/>
          </a:prstGeom>
        </p:spPr>
      </p:pic>
      <p:sp>
        <p:nvSpPr>
          <p:cNvPr id="2" name="Title 1">
            <a:extLst>
              <a:ext uri="{FF2B5EF4-FFF2-40B4-BE49-F238E27FC236}">
                <a16:creationId xmlns:a16="http://schemas.microsoft.com/office/drawing/2014/main" id="{115CA519-6BA6-FAC8-3545-2E7E3CBDE2A9}"/>
              </a:ext>
            </a:extLst>
          </p:cNvPr>
          <p:cNvSpPr>
            <a:spLocks noGrp="1"/>
          </p:cNvSpPr>
          <p:nvPr>
            <p:ph type="title"/>
          </p:nvPr>
        </p:nvSpPr>
        <p:spPr/>
        <p:txBody>
          <a:bodyPr/>
          <a:lstStyle>
            <a:lvl1pPr algn="ctr">
              <a:defRPr/>
            </a:lvl1pPr>
          </a:lstStyle>
          <a:p>
            <a:r>
              <a:rPr lang="en-US"/>
              <a:t>Click to edit Master title style</a:t>
            </a:r>
            <a:endParaRPr lang="en-US" dirty="0"/>
          </a:p>
        </p:txBody>
      </p:sp>
      <p:sp>
        <p:nvSpPr>
          <p:cNvPr id="22" name="Picture Placeholder 17">
            <a:extLst>
              <a:ext uri="{FF2B5EF4-FFF2-40B4-BE49-F238E27FC236}">
                <a16:creationId xmlns:a16="http://schemas.microsoft.com/office/drawing/2014/main" id="{6A1AC1B6-9CB9-19D8-8BDC-EDC0B6C19DBE}"/>
              </a:ext>
            </a:extLst>
          </p:cNvPr>
          <p:cNvSpPr>
            <a:spLocks noGrp="1" noChangeAspect="1"/>
          </p:cNvSpPr>
          <p:nvPr>
            <p:ph type="pic" sz="quarter" idx="12"/>
          </p:nvPr>
        </p:nvSpPr>
        <p:spPr>
          <a:xfrm>
            <a:off x="1375868" y="1797050"/>
            <a:ext cx="2057400" cy="2058988"/>
          </a:xfrm>
        </p:spPr>
        <p:txBody>
          <a:bodyPr anchor="ctr">
            <a:normAutofit/>
          </a:bodyPr>
          <a:lstStyle>
            <a:lvl1pPr marL="0" indent="0" algn="ctr">
              <a:buNone/>
              <a:defRPr sz="1800"/>
            </a:lvl1pPr>
          </a:lstStyle>
          <a:p>
            <a:r>
              <a:rPr lang="en-US"/>
              <a:t>Click icon to add picture</a:t>
            </a:r>
            <a:endParaRPr lang="en-US" dirty="0"/>
          </a:p>
        </p:txBody>
      </p:sp>
      <p:sp>
        <p:nvSpPr>
          <p:cNvPr id="20" name="Text Placeholder 19">
            <a:extLst>
              <a:ext uri="{FF2B5EF4-FFF2-40B4-BE49-F238E27FC236}">
                <a16:creationId xmlns:a16="http://schemas.microsoft.com/office/drawing/2014/main" id="{DAB2A93C-DB99-8217-D74F-D08E610FA758}"/>
              </a:ext>
            </a:extLst>
          </p:cNvPr>
          <p:cNvSpPr>
            <a:spLocks noGrp="1"/>
          </p:cNvSpPr>
          <p:nvPr>
            <p:ph type="body" sz="quarter" idx="13"/>
          </p:nvPr>
        </p:nvSpPr>
        <p:spPr>
          <a:xfrm>
            <a:off x="1326173" y="3946525"/>
            <a:ext cx="2194560" cy="355600"/>
          </a:xfrm>
        </p:spPr>
        <p:txBody>
          <a:bodyPr lIns="0" tIns="0" rIns="0" bIns="0" anchor="ctr">
            <a:noAutofit/>
          </a:bodyPr>
          <a:lstStyle>
            <a:lvl1pPr marL="0" indent="0" algn="ctr">
              <a:lnSpc>
                <a:spcPct val="100000"/>
              </a:lnSpc>
              <a:spcBef>
                <a:spcPts val="0"/>
              </a:spcBef>
              <a:buNone/>
              <a:defRPr sz="2000">
                <a:latin typeface="Gill Sans Nova" panose="020B0602020104020203" pitchFamily="34" charset="0"/>
              </a:defRPr>
            </a:lvl1pPr>
          </a:lstStyle>
          <a:p>
            <a:pPr lvl="0"/>
            <a:r>
              <a:rPr lang="en-US"/>
              <a:t>Click to edit Master text styles</a:t>
            </a:r>
          </a:p>
        </p:txBody>
      </p:sp>
      <p:sp>
        <p:nvSpPr>
          <p:cNvPr id="21" name="Text Placeholder 19">
            <a:extLst>
              <a:ext uri="{FF2B5EF4-FFF2-40B4-BE49-F238E27FC236}">
                <a16:creationId xmlns:a16="http://schemas.microsoft.com/office/drawing/2014/main" id="{61950EAA-EB4E-8768-AFC9-A0356AECFE12}"/>
              </a:ext>
            </a:extLst>
          </p:cNvPr>
          <p:cNvSpPr>
            <a:spLocks noGrp="1"/>
          </p:cNvSpPr>
          <p:nvPr>
            <p:ph type="body" sz="quarter" idx="14"/>
          </p:nvPr>
        </p:nvSpPr>
        <p:spPr>
          <a:xfrm>
            <a:off x="1328309" y="4306415"/>
            <a:ext cx="2194560" cy="274320"/>
          </a:xfrm>
        </p:spPr>
        <p:txBody>
          <a:bodyPr lIns="0" tIns="0" rIns="0" bIns="0" anchor="ctr">
            <a:noAutofit/>
          </a:bodyPr>
          <a:lstStyle>
            <a:lvl1pPr marL="0" indent="0" algn="ctr">
              <a:lnSpc>
                <a:spcPct val="100000"/>
              </a:lnSpc>
              <a:spcBef>
                <a:spcPts val="0"/>
              </a:spcBef>
              <a:buNone/>
              <a:defRPr sz="1600">
                <a:latin typeface="+mn-lt"/>
              </a:defRPr>
            </a:lvl1pPr>
          </a:lstStyle>
          <a:p>
            <a:pPr lvl="0"/>
            <a:r>
              <a:rPr lang="en-US"/>
              <a:t>Click to edit Master text styles</a:t>
            </a:r>
          </a:p>
        </p:txBody>
      </p:sp>
      <p:sp>
        <p:nvSpPr>
          <p:cNvPr id="31" name="Picture Placeholder 17">
            <a:extLst>
              <a:ext uri="{FF2B5EF4-FFF2-40B4-BE49-F238E27FC236}">
                <a16:creationId xmlns:a16="http://schemas.microsoft.com/office/drawing/2014/main" id="{E3B18CDB-3FF1-EC8E-EA8A-31E9BF81747A}"/>
              </a:ext>
            </a:extLst>
          </p:cNvPr>
          <p:cNvSpPr>
            <a:spLocks noGrp="1" noChangeAspect="1"/>
          </p:cNvSpPr>
          <p:nvPr>
            <p:ph type="pic" sz="quarter" idx="17"/>
          </p:nvPr>
        </p:nvSpPr>
        <p:spPr>
          <a:xfrm>
            <a:off x="3828271" y="1797050"/>
            <a:ext cx="2057400" cy="2058988"/>
          </a:xfrm>
        </p:spPr>
        <p:txBody>
          <a:bodyPr anchor="ctr">
            <a:normAutofit/>
          </a:bodyPr>
          <a:lstStyle>
            <a:lvl1pPr marL="0" indent="0" algn="ctr">
              <a:buNone/>
              <a:defRPr sz="1800"/>
            </a:lvl1pPr>
          </a:lstStyle>
          <a:p>
            <a:r>
              <a:rPr lang="en-US"/>
              <a:t>Click icon to add picture</a:t>
            </a:r>
            <a:endParaRPr lang="en-US" dirty="0"/>
          </a:p>
        </p:txBody>
      </p:sp>
      <p:sp>
        <p:nvSpPr>
          <p:cNvPr id="33" name="Text Placeholder 19">
            <a:extLst>
              <a:ext uri="{FF2B5EF4-FFF2-40B4-BE49-F238E27FC236}">
                <a16:creationId xmlns:a16="http://schemas.microsoft.com/office/drawing/2014/main" id="{EAB1EC17-F1C7-0781-4F52-DEE9122BBC9D}"/>
              </a:ext>
            </a:extLst>
          </p:cNvPr>
          <p:cNvSpPr>
            <a:spLocks noGrp="1"/>
          </p:cNvSpPr>
          <p:nvPr>
            <p:ph type="body" sz="quarter" idx="19"/>
          </p:nvPr>
        </p:nvSpPr>
        <p:spPr>
          <a:xfrm>
            <a:off x="3763663" y="3926721"/>
            <a:ext cx="2194560" cy="355600"/>
          </a:xfrm>
        </p:spPr>
        <p:txBody>
          <a:bodyPr lIns="0" tIns="0" rIns="0" bIns="0" anchor="ctr">
            <a:noAutofit/>
          </a:bodyPr>
          <a:lstStyle>
            <a:lvl1pPr marL="0" indent="0" algn="ctr">
              <a:lnSpc>
                <a:spcPct val="100000"/>
              </a:lnSpc>
              <a:spcBef>
                <a:spcPts val="0"/>
              </a:spcBef>
              <a:buNone/>
              <a:defRPr sz="2000">
                <a:latin typeface="Gill Sans Nova" panose="020B0602020104020203" pitchFamily="34" charset="0"/>
              </a:defRPr>
            </a:lvl1pPr>
          </a:lstStyle>
          <a:p>
            <a:pPr lvl="0"/>
            <a:r>
              <a:rPr lang="en-US"/>
              <a:t>Click to edit Master text styles</a:t>
            </a:r>
          </a:p>
        </p:txBody>
      </p:sp>
      <p:sp>
        <p:nvSpPr>
          <p:cNvPr id="32" name="Text Placeholder 19">
            <a:extLst>
              <a:ext uri="{FF2B5EF4-FFF2-40B4-BE49-F238E27FC236}">
                <a16:creationId xmlns:a16="http://schemas.microsoft.com/office/drawing/2014/main" id="{9E2E4E06-43E3-5309-A921-59117EDFEA1A}"/>
              </a:ext>
            </a:extLst>
          </p:cNvPr>
          <p:cNvSpPr>
            <a:spLocks noGrp="1"/>
          </p:cNvSpPr>
          <p:nvPr>
            <p:ph type="body" sz="quarter" idx="18"/>
          </p:nvPr>
        </p:nvSpPr>
        <p:spPr>
          <a:xfrm>
            <a:off x="3765799" y="4286611"/>
            <a:ext cx="2194560" cy="274320"/>
          </a:xfrm>
        </p:spPr>
        <p:txBody>
          <a:bodyPr lIns="0" tIns="0" rIns="0" bIns="0" anchor="ctr">
            <a:noAutofit/>
          </a:bodyPr>
          <a:lstStyle>
            <a:lvl1pPr marL="0" indent="0" algn="ctr">
              <a:lnSpc>
                <a:spcPct val="100000"/>
              </a:lnSpc>
              <a:spcBef>
                <a:spcPts val="0"/>
              </a:spcBef>
              <a:buNone/>
              <a:defRPr sz="1600">
                <a:latin typeface="+mn-lt"/>
              </a:defRPr>
            </a:lvl1pPr>
          </a:lstStyle>
          <a:p>
            <a:pPr lvl="0"/>
            <a:r>
              <a:rPr lang="en-US"/>
              <a:t>Click to edit Master text styles</a:t>
            </a:r>
          </a:p>
        </p:txBody>
      </p:sp>
      <p:sp>
        <p:nvSpPr>
          <p:cNvPr id="30" name="Picture Placeholder 17">
            <a:extLst>
              <a:ext uri="{FF2B5EF4-FFF2-40B4-BE49-F238E27FC236}">
                <a16:creationId xmlns:a16="http://schemas.microsoft.com/office/drawing/2014/main" id="{2EB018F6-8206-135F-BF16-29E6E63FD099}"/>
              </a:ext>
            </a:extLst>
          </p:cNvPr>
          <p:cNvSpPr>
            <a:spLocks noGrp="1" noChangeAspect="1"/>
          </p:cNvSpPr>
          <p:nvPr>
            <p:ph type="pic" sz="quarter" idx="16"/>
          </p:nvPr>
        </p:nvSpPr>
        <p:spPr>
          <a:xfrm>
            <a:off x="6280672" y="1797050"/>
            <a:ext cx="2057400" cy="2058988"/>
          </a:xfrm>
        </p:spPr>
        <p:txBody>
          <a:bodyPr anchor="ctr">
            <a:normAutofit/>
          </a:bodyPr>
          <a:lstStyle>
            <a:lvl1pPr marL="0" indent="0" algn="ctr">
              <a:buNone/>
              <a:defRPr sz="1800"/>
            </a:lvl1pPr>
          </a:lstStyle>
          <a:p>
            <a:r>
              <a:rPr lang="en-US"/>
              <a:t>Click icon to add picture</a:t>
            </a:r>
            <a:endParaRPr lang="en-US" dirty="0"/>
          </a:p>
        </p:txBody>
      </p:sp>
      <p:sp>
        <p:nvSpPr>
          <p:cNvPr id="35" name="Text Placeholder 19">
            <a:extLst>
              <a:ext uri="{FF2B5EF4-FFF2-40B4-BE49-F238E27FC236}">
                <a16:creationId xmlns:a16="http://schemas.microsoft.com/office/drawing/2014/main" id="{13D50A41-E904-8A4E-6F0A-F980F8D64711}"/>
              </a:ext>
            </a:extLst>
          </p:cNvPr>
          <p:cNvSpPr>
            <a:spLocks noGrp="1"/>
          </p:cNvSpPr>
          <p:nvPr>
            <p:ph type="body" sz="quarter" idx="21"/>
          </p:nvPr>
        </p:nvSpPr>
        <p:spPr>
          <a:xfrm>
            <a:off x="6216065" y="3946525"/>
            <a:ext cx="2194560" cy="355600"/>
          </a:xfrm>
        </p:spPr>
        <p:txBody>
          <a:bodyPr lIns="0" tIns="0" rIns="0" bIns="0" anchor="ctr">
            <a:noAutofit/>
          </a:bodyPr>
          <a:lstStyle>
            <a:lvl1pPr marL="0" indent="0" algn="ctr">
              <a:lnSpc>
                <a:spcPct val="100000"/>
              </a:lnSpc>
              <a:spcBef>
                <a:spcPts val="0"/>
              </a:spcBef>
              <a:buNone/>
              <a:defRPr sz="2000">
                <a:latin typeface="Gill Sans Nova" panose="020B0602020104020203" pitchFamily="34" charset="0"/>
              </a:defRPr>
            </a:lvl1pPr>
          </a:lstStyle>
          <a:p>
            <a:pPr lvl="0"/>
            <a:r>
              <a:rPr lang="en-US"/>
              <a:t>Click to edit Master text styles</a:t>
            </a:r>
          </a:p>
        </p:txBody>
      </p:sp>
      <p:sp>
        <p:nvSpPr>
          <p:cNvPr id="34" name="Text Placeholder 19">
            <a:extLst>
              <a:ext uri="{FF2B5EF4-FFF2-40B4-BE49-F238E27FC236}">
                <a16:creationId xmlns:a16="http://schemas.microsoft.com/office/drawing/2014/main" id="{D6CE30A5-8B65-384B-A8B9-6F711A521946}"/>
              </a:ext>
            </a:extLst>
          </p:cNvPr>
          <p:cNvSpPr>
            <a:spLocks noGrp="1"/>
          </p:cNvSpPr>
          <p:nvPr>
            <p:ph type="body" sz="quarter" idx="20"/>
          </p:nvPr>
        </p:nvSpPr>
        <p:spPr>
          <a:xfrm>
            <a:off x="6218201" y="4306415"/>
            <a:ext cx="2194560" cy="274320"/>
          </a:xfrm>
        </p:spPr>
        <p:txBody>
          <a:bodyPr lIns="0" tIns="0" rIns="0" bIns="0" anchor="ctr">
            <a:noAutofit/>
          </a:bodyPr>
          <a:lstStyle>
            <a:lvl1pPr marL="0" indent="0" algn="ctr">
              <a:lnSpc>
                <a:spcPct val="100000"/>
              </a:lnSpc>
              <a:spcBef>
                <a:spcPts val="0"/>
              </a:spcBef>
              <a:buNone/>
              <a:defRPr sz="1600">
                <a:latin typeface="+mn-lt"/>
              </a:defRPr>
            </a:lvl1pPr>
          </a:lstStyle>
          <a:p>
            <a:pPr lvl="0"/>
            <a:r>
              <a:rPr lang="en-US"/>
              <a:t>Click to edit Master text styles</a:t>
            </a:r>
          </a:p>
        </p:txBody>
      </p:sp>
      <p:sp>
        <p:nvSpPr>
          <p:cNvPr id="29" name="Picture Placeholder 17">
            <a:extLst>
              <a:ext uri="{FF2B5EF4-FFF2-40B4-BE49-F238E27FC236}">
                <a16:creationId xmlns:a16="http://schemas.microsoft.com/office/drawing/2014/main" id="{D1C71745-769D-8F16-2B61-EF5D4012F1E3}"/>
              </a:ext>
            </a:extLst>
          </p:cNvPr>
          <p:cNvSpPr>
            <a:spLocks noGrp="1" noChangeAspect="1"/>
          </p:cNvSpPr>
          <p:nvPr>
            <p:ph type="pic" sz="quarter" idx="15"/>
          </p:nvPr>
        </p:nvSpPr>
        <p:spPr>
          <a:xfrm>
            <a:off x="8733075" y="1797050"/>
            <a:ext cx="2057400" cy="2058988"/>
          </a:xfrm>
        </p:spPr>
        <p:txBody>
          <a:bodyPr anchor="ctr">
            <a:normAutofit/>
          </a:bodyPr>
          <a:lstStyle>
            <a:lvl1pPr marL="0" indent="0" algn="ctr">
              <a:buNone/>
              <a:defRPr sz="1800"/>
            </a:lvl1pPr>
          </a:lstStyle>
          <a:p>
            <a:r>
              <a:rPr lang="en-US"/>
              <a:t>Click icon to add picture</a:t>
            </a:r>
            <a:endParaRPr lang="en-US" dirty="0"/>
          </a:p>
        </p:txBody>
      </p:sp>
      <p:sp>
        <p:nvSpPr>
          <p:cNvPr id="37" name="Text Placeholder 19">
            <a:extLst>
              <a:ext uri="{FF2B5EF4-FFF2-40B4-BE49-F238E27FC236}">
                <a16:creationId xmlns:a16="http://schemas.microsoft.com/office/drawing/2014/main" id="{D6D40AAC-2768-6F48-97AE-FD958D89FD8E}"/>
              </a:ext>
            </a:extLst>
          </p:cNvPr>
          <p:cNvSpPr>
            <a:spLocks noGrp="1"/>
          </p:cNvSpPr>
          <p:nvPr>
            <p:ph type="body" sz="quarter" idx="23"/>
          </p:nvPr>
        </p:nvSpPr>
        <p:spPr>
          <a:xfrm>
            <a:off x="8666331" y="3946525"/>
            <a:ext cx="2194560" cy="355600"/>
          </a:xfrm>
        </p:spPr>
        <p:txBody>
          <a:bodyPr lIns="0" tIns="0" rIns="0" bIns="0" anchor="ctr">
            <a:noAutofit/>
          </a:bodyPr>
          <a:lstStyle>
            <a:lvl1pPr marL="0" indent="0" algn="ctr">
              <a:lnSpc>
                <a:spcPct val="100000"/>
              </a:lnSpc>
              <a:spcBef>
                <a:spcPts val="0"/>
              </a:spcBef>
              <a:buNone/>
              <a:defRPr sz="2000">
                <a:latin typeface="Gill Sans Nova" panose="020B0602020104020203" pitchFamily="34" charset="0"/>
              </a:defRPr>
            </a:lvl1pPr>
          </a:lstStyle>
          <a:p>
            <a:pPr lvl="0"/>
            <a:r>
              <a:rPr lang="en-US"/>
              <a:t>Click to edit Master text styles</a:t>
            </a:r>
          </a:p>
        </p:txBody>
      </p:sp>
      <p:sp>
        <p:nvSpPr>
          <p:cNvPr id="36" name="Text Placeholder 19">
            <a:extLst>
              <a:ext uri="{FF2B5EF4-FFF2-40B4-BE49-F238E27FC236}">
                <a16:creationId xmlns:a16="http://schemas.microsoft.com/office/drawing/2014/main" id="{85652007-C32E-173C-2A5F-B1C08D6140DD}"/>
              </a:ext>
            </a:extLst>
          </p:cNvPr>
          <p:cNvSpPr>
            <a:spLocks noGrp="1"/>
          </p:cNvSpPr>
          <p:nvPr>
            <p:ph type="body" sz="quarter" idx="22"/>
          </p:nvPr>
        </p:nvSpPr>
        <p:spPr>
          <a:xfrm>
            <a:off x="8668467" y="4306415"/>
            <a:ext cx="2194560" cy="274320"/>
          </a:xfrm>
        </p:spPr>
        <p:txBody>
          <a:bodyPr lIns="0" tIns="0" rIns="0" bIns="0" anchor="ctr">
            <a:noAutofit/>
          </a:bodyPr>
          <a:lstStyle>
            <a:lvl1pPr marL="0" indent="0" algn="ctr">
              <a:lnSpc>
                <a:spcPct val="100000"/>
              </a:lnSpc>
              <a:spcBef>
                <a:spcPts val="0"/>
              </a:spcBef>
              <a:buNone/>
              <a:defRPr sz="1600">
                <a:latin typeface="+mn-lt"/>
              </a:defRPr>
            </a:lvl1pPr>
          </a:lstStyle>
          <a:p>
            <a:pPr lvl="0"/>
            <a:r>
              <a:rPr lang="en-US"/>
              <a:t>Click to edit Master text styles</a:t>
            </a:r>
          </a:p>
        </p:txBody>
      </p:sp>
      <p:sp>
        <p:nvSpPr>
          <p:cNvPr id="3" name="Footer Placeholder 2">
            <a:extLst>
              <a:ext uri="{FF2B5EF4-FFF2-40B4-BE49-F238E27FC236}">
                <a16:creationId xmlns:a16="http://schemas.microsoft.com/office/drawing/2014/main" id="{08AD4DF5-3AA4-926D-00B1-1C24F968F4AD}"/>
              </a:ext>
            </a:extLst>
          </p:cNvPr>
          <p:cNvSpPr>
            <a:spLocks noGrp="1"/>
          </p:cNvSpPr>
          <p:nvPr>
            <p:ph type="ftr" sz="quarter" idx="10"/>
          </p:nvPr>
        </p:nvSpPr>
        <p:spPr/>
        <p:txBody>
          <a:bodyPr/>
          <a:lstStyle/>
          <a:p>
            <a:r>
              <a:rPr lang="en-US"/>
              <a:t>Presentation title</a:t>
            </a:r>
            <a:endParaRPr lang="en-US" dirty="0"/>
          </a:p>
        </p:txBody>
      </p:sp>
      <p:sp>
        <p:nvSpPr>
          <p:cNvPr id="4" name="Slide Number Placeholder 3">
            <a:extLst>
              <a:ext uri="{FF2B5EF4-FFF2-40B4-BE49-F238E27FC236}">
                <a16:creationId xmlns:a16="http://schemas.microsoft.com/office/drawing/2014/main" id="{CE3EC206-AFEC-E74D-0522-B0D47B2E7A6E}"/>
              </a:ext>
            </a:extLst>
          </p:cNvPr>
          <p:cNvSpPr>
            <a:spLocks noGrp="1"/>
          </p:cNvSpPr>
          <p:nvPr>
            <p:ph type="sldNum" sz="quarter" idx="11"/>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5196871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Custom Layout">
    <p:bg>
      <p:bgPr>
        <a:solidFill>
          <a:schemeClr val="tx2"/>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41740FC-E682-E87B-87BB-213396FD2DF6}"/>
              </a:ext>
            </a:extLst>
          </p:cNvPr>
          <p:cNvSpPr/>
          <p:nvPr userDrawn="1"/>
        </p:nvSpPr>
        <p:spPr>
          <a:xfrm>
            <a:off x="553444" y="4"/>
            <a:ext cx="11105523" cy="62446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8" name="Rectangle 7">
            <a:extLst>
              <a:ext uri="{FF2B5EF4-FFF2-40B4-BE49-F238E27FC236}">
                <a16:creationId xmlns:a16="http://schemas.microsoft.com/office/drawing/2014/main" id="{2AC6E25B-7977-E725-B84F-07CA54BB4973}"/>
              </a:ext>
            </a:extLst>
          </p:cNvPr>
          <p:cNvSpPr/>
          <p:nvPr userDrawn="1"/>
        </p:nvSpPr>
        <p:spPr>
          <a:xfrm>
            <a:off x="877582" y="0"/>
            <a:ext cx="10460969" cy="587278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pic>
        <p:nvPicPr>
          <p:cNvPr id="10" name="Picture 9" descr="A picture containing mollusk, insect&#10;&#10;Description automatically generated">
            <a:extLst>
              <a:ext uri="{FF2B5EF4-FFF2-40B4-BE49-F238E27FC236}">
                <a16:creationId xmlns:a16="http://schemas.microsoft.com/office/drawing/2014/main" id="{0EE757CA-B891-A6E4-F7DB-FFB1DBFDA0C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91276" y="5738224"/>
            <a:ext cx="1207555" cy="354511"/>
          </a:xfrm>
          <a:prstGeom prst="rect">
            <a:avLst/>
          </a:prstGeom>
        </p:spPr>
      </p:pic>
      <p:sp>
        <p:nvSpPr>
          <p:cNvPr id="2" name="Title 1">
            <a:extLst>
              <a:ext uri="{FF2B5EF4-FFF2-40B4-BE49-F238E27FC236}">
                <a16:creationId xmlns:a16="http://schemas.microsoft.com/office/drawing/2014/main" id="{115CA519-6BA6-FAC8-3545-2E7E3CBDE2A9}"/>
              </a:ext>
            </a:extLst>
          </p:cNvPr>
          <p:cNvSpPr>
            <a:spLocks noGrp="1"/>
          </p:cNvSpPr>
          <p:nvPr>
            <p:ph type="title"/>
          </p:nvPr>
        </p:nvSpPr>
        <p:spPr/>
        <p:txBody>
          <a:bodyPr/>
          <a:lstStyle>
            <a:lvl1pPr algn="ctr">
              <a:defRPr/>
            </a:lvl1pPr>
          </a:lstStyle>
          <a:p>
            <a:r>
              <a:rPr lang="en-US"/>
              <a:t>Click to edit Master title style</a:t>
            </a:r>
            <a:endParaRPr lang="en-US" dirty="0"/>
          </a:p>
        </p:txBody>
      </p:sp>
      <p:sp>
        <p:nvSpPr>
          <p:cNvPr id="22" name="Picture Placeholder 17">
            <a:extLst>
              <a:ext uri="{FF2B5EF4-FFF2-40B4-BE49-F238E27FC236}">
                <a16:creationId xmlns:a16="http://schemas.microsoft.com/office/drawing/2014/main" id="{6A1AC1B6-9CB9-19D8-8BDC-EDC0B6C19DBE}"/>
              </a:ext>
            </a:extLst>
          </p:cNvPr>
          <p:cNvSpPr>
            <a:spLocks noGrp="1" noChangeAspect="1"/>
          </p:cNvSpPr>
          <p:nvPr>
            <p:ph type="pic" sz="quarter" idx="12"/>
          </p:nvPr>
        </p:nvSpPr>
        <p:spPr>
          <a:xfrm>
            <a:off x="1681364" y="1658061"/>
            <a:ext cx="1160392" cy="1161288"/>
          </a:xfrm>
        </p:spPr>
        <p:txBody>
          <a:bodyPr anchor="ctr">
            <a:normAutofit/>
          </a:bodyPr>
          <a:lstStyle>
            <a:lvl1pPr marL="0" indent="0" algn="ctr">
              <a:buNone/>
              <a:defRPr sz="1800"/>
            </a:lvl1pPr>
          </a:lstStyle>
          <a:p>
            <a:r>
              <a:rPr lang="en-US"/>
              <a:t>Click icon to add picture</a:t>
            </a:r>
            <a:endParaRPr lang="en-US" dirty="0"/>
          </a:p>
        </p:txBody>
      </p:sp>
      <p:sp>
        <p:nvSpPr>
          <p:cNvPr id="20" name="Text Placeholder 19">
            <a:extLst>
              <a:ext uri="{FF2B5EF4-FFF2-40B4-BE49-F238E27FC236}">
                <a16:creationId xmlns:a16="http://schemas.microsoft.com/office/drawing/2014/main" id="{DAB2A93C-DB99-8217-D74F-D08E610FA758}"/>
              </a:ext>
            </a:extLst>
          </p:cNvPr>
          <p:cNvSpPr>
            <a:spLocks noGrp="1"/>
          </p:cNvSpPr>
          <p:nvPr>
            <p:ph type="body" sz="quarter" idx="13"/>
          </p:nvPr>
        </p:nvSpPr>
        <p:spPr>
          <a:xfrm>
            <a:off x="1106424" y="2926080"/>
            <a:ext cx="2322576" cy="182880"/>
          </a:xfrm>
        </p:spPr>
        <p:txBody>
          <a:bodyPr anchor="ctr">
            <a:noAutofit/>
          </a:bodyPr>
          <a:lstStyle>
            <a:lvl1pPr marL="0" indent="0" algn="ctr">
              <a:lnSpc>
                <a:spcPct val="100000"/>
              </a:lnSpc>
              <a:spcBef>
                <a:spcPts val="0"/>
              </a:spcBef>
              <a:buNone/>
              <a:defRPr sz="1600" spc="20" baseline="0">
                <a:latin typeface="Gill Sans Nova" panose="020B0602020104020203" pitchFamily="34" charset="0"/>
              </a:defRPr>
            </a:lvl1pPr>
          </a:lstStyle>
          <a:p>
            <a:pPr lvl="0"/>
            <a:r>
              <a:rPr lang="en-US"/>
              <a:t>Click to edit Master text styles</a:t>
            </a:r>
          </a:p>
        </p:txBody>
      </p:sp>
      <p:sp>
        <p:nvSpPr>
          <p:cNvPr id="21" name="Text Placeholder 19">
            <a:extLst>
              <a:ext uri="{FF2B5EF4-FFF2-40B4-BE49-F238E27FC236}">
                <a16:creationId xmlns:a16="http://schemas.microsoft.com/office/drawing/2014/main" id="{61950EAA-EB4E-8768-AFC9-A0356AECFE12}"/>
              </a:ext>
            </a:extLst>
          </p:cNvPr>
          <p:cNvSpPr>
            <a:spLocks noGrp="1"/>
          </p:cNvSpPr>
          <p:nvPr>
            <p:ph type="body" sz="quarter" idx="14"/>
          </p:nvPr>
        </p:nvSpPr>
        <p:spPr>
          <a:xfrm>
            <a:off x="1106424" y="3145536"/>
            <a:ext cx="2322576" cy="265176"/>
          </a:xfrm>
        </p:spPr>
        <p:txBody>
          <a:bodyPr anchor="ctr">
            <a:noAutofit/>
          </a:bodyPr>
          <a:lstStyle>
            <a:lvl1pPr marL="0" indent="0" algn="ctr">
              <a:lnSpc>
                <a:spcPct val="100000"/>
              </a:lnSpc>
              <a:spcBef>
                <a:spcPts val="0"/>
              </a:spcBef>
              <a:buNone/>
              <a:defRPr sz="1400" spc="20" baseline="0">
                <a:latin typeface="+mn-lt"/>
              </a:defRPr>
            </a:lvl1pPr>
          </a:lstStyle>
          <a:p>
            <a:pPr lvl="0"/>
            <a:r>
              <a:rPr lang="en-US"/>
              <a:t>Click to edit Master text styles</a:t>
            </a:r>
          </a:p>
        </p:txBody>
      </p:sp>
      <p:sp>
        <p:nvSpPr>
          <p:cNvPr id="46" name="Picture Placeholder 17">
            <a:extLst>
              <a:ext uri="{FF2B5EF4-FFF2-40B4-BE49-F238E27FC236}">
                <a16:creationId xmlns:a16="http://schemas.microsoft.com/office/drawing/2014/main" id="{B23EF08B-7D0C-7D96-413D-71C22E3F74D0}"/>
              </a:ext>
            </a:extLst>
          </p:cNvPr>
          <p:cNvSpPr>
            <a:spLocks noGrp="1" noChangeAspect="1"/>
          </p:cNvSpPr>
          <p:nvPr>
            <p:ph type="pic" sz="quarter" idx="26"/>
          </p:nvPr>
        </p:nvSpPr>
        <p:spPr>
          <a:xfrm>
            <a:off x="1681364" y="3818492"/>
            <a:ext cx="1160392" cy="1161288"/>
          </a:xfrm>
        </p:spPr>
        <p:txBody>
          <a:bodyPr anchor="ctr">
            <a:normAutofit/>
          </a:bodyPr>
          <a:lstStyle>
            <a:lvl1pPr marL="0" indent="0" algn="ctr">
              <a:buNone/>
              <a:defRPr sz="1800"/>
            </a:lvl1pPr>
          </a:lstStyle>
          <a:p>
            <a:r>
              <a:rPr lang="en-US"/>
              <a:t>Click icon to add picture</a:t>
            </a:r>
            <a:endParaRPr lang="en-US" dirty="0"/>
          </a:p>
        </p:txBody>
      </p:sp>
      <p:sp>
        <p:nvSpPr>
          <p:cNvPr id="45" name="Text Placeholder 19">
            <a:extLst>
              <a:ext uri="{FF2B5EF4-FFF2-40B4-BE49-F238E27FC236}">
                <a16:creationId xmlns:a16="http://schemas.microsoft.com/office/drawing/2014/main" id="{A6866782-6675-4F37-E5D2-68CB0191C1A7}"/>
              </a:ext>
            </a:extLst>
          </p:cNvPr>
          <p:cNvSpPr>
            <a:spLocks noGrp="1"/>
          </p:cNvSpPr>
          <p:nvPr>
            <p:ph type="body" sz="quarter" idx="25"/>
          </p:nvPr>
        </p:nvSpPr>
        <p:spPr>
          <a:xfrm>
            <a:off x="1106424" y="5086511"/>
            <a:ext cx="2322576" cy="182880"/>
          </a:xfrm>
        </p:spPr>
        <p:txBody>
          <a:bodyPr anchor="ctr">
            <a:noAutofit/>
          </a:bodyPr>
          <a:lstStyle>
            <a:lvl1pPr marL="0" indent="0" algn="ctr">
              <a:lnSpc>
                <a:spcPct val="100000"/>
              </a:lnSpc>
              <a:spcBef>
                <a:spcPts val="0"/>
              </a:spcBef>
              <a:buNone/>
              <a:defRPr sz="1600" spc="20" baseline="0">
                <a:latin typeface="Gill Sans Nova" panose="020B0602020104020203" pitchFamily="34" charset="0"/>
              </a:defRPr>
            </a:lvl1pPr>
          </a:lstStyle>
          <a:p>
            <a:pPr lvl="0"/>
            <a:r>
              <a:rPr lang="en-US"/>
              <a:t>Click to edit Master text styles</a:t>
            </a:r>
          </a:p>
        </p:txBody>
      </p:sp>
      <p:sp>
        <p:nvSpPr>
          <p:cNvPr id="44" name="Text Placeholder 19">
            <a:extLst>
              <a:ext uri="{FF2B5EF4-FFF2-40B4-BE49-F238E27FC236}">
                <a16:creationId xmlns:a16="http://schemas.microsoft.com/office/drawing/2014/main" id="{9F53AB27-DDFA-AA5D-8253-546C9BBA9CE7}"/>
              </a:ext>
            </a:extLst>
          </p:cNvPr>
          <p:cNvSpPr>
            <a:spLocks noGrp="1"/>
          </p:cNvSpPr>
          <p:nvPr>
            <p:ph type="body" sz="quarter" idx="24"/>
          </p:nvPr>
        </p:nvSpPr>
        <p:spPr>
          <a:xfrm>
            <a:off x="1106424" y="5305967"/>
            <a:ext cx="2322576" cy="265176"/>
          </a:xfrm>
        </p:spPr>
        <p:txBody>
          <a:bodyPr anchor="ctr">
            <a:noAutofit/>
          </a:bodyPr>
          <a:lstStyle>
            <a:lvl1pPr marL="0" indent="0" algn="ctr">
              <a:lnSpc>
                <a:spcPct val="100000"/>
              </a:lnSpc>
              <a:spcBef>
                <a:spcPts val="0"/>
              </a:spcBef>
              <a:buNone/>
              <a:defRPr sz="1400" spc="20" baseline="0">
                <a:latin typeface="+mn-lt"/>
              </a:defRPr>
            </a:lvl1pPr>
          </a:lstStyle>
          <a:p>
            <a:pPr lvl="0"/>
            <a:r>
              <a:rPr lang="en-US"/>
              <a:t>Click to edit Master text styles</a:t>
            </a:r>
          </a:p>
        </p:txBody>
      </p:sp>
      <p:sp>
        <p:nvSpPr>
          <p:cNvPr id="31" name="Picture Placeholder 17">
            <a:extLst>
              <a:ext uri="{FF2B5EF4-FFF2-40B4-BE49-F238E27FC236}">
                <a16:creationId xmlns:a16="http://schemas.microsoft.com/office/drawing/2014/main" id="{E3B18CDB-3FF1-EC8E-EA8A-31E9BF81747A}"/>
              </a:ext>
            </a:extLst>
          </p:cNvPr>
          <p:cNvSpPr>
            <a:spLocks noGrp="1" noChangeAspect="1"/>
          </p:cNvSpPr>
          <p:nvPr>
            <p:ph type="pic" sz="quarter" idx="17"/>
          </p:nvPr>
        </p:nvSpPr>
        <p:spPr>
          <a:xfrm>
            <a:off x="4226755" y="1658061"/>
            <a:ext cx="1160392" cy="1161288"/>
          </a:xfrm>
        </p:spPr>
        <p:txBody>
          <a:bodyPr anchor="ctr">
            <a:normAutofit/>
          </a:bodyPr>
          <a:lstStyle>
            <a:lvl1pPr marL="0" indent="0" algn="ctr">
              <a:buNone/>
              <a:defRPr sz="1800"/>
            </a:lvl1pPr>
          </a:lstStyle>
          <a:p>
            <a:r>
              <a:rPr lang="en-US"/>
              <a:t>Click icon to add picture</a:t>
            </a:r>
            <a:endParaRPr lang="en-US" dirty="0"/>
          </a:p>
        </p:txBody>
      </p:sp>
      <p:sp>
        <p:nvSpPr>
          <p:cNvPr id="33" name="Text Placeholder 19">
            <a:extLst>
              <a:ext uri="{FF2B5EF4-FFF2-40B4-BE49-F238E27FC236}">
                <a16:creationId xmlns:a16="http://schemas.microsoft.com/office/drawing/2014/main" id="{EAB1EC17-F1C7-0781-4F52-DEE9122BBC9D}"/>
              </a:ext>
            </a:extLst>
          </p:cNvPr>
          <p:cNvSpPr>
            <a:spLocks noGrp="1"/>
          </p:cNvSpPr>
          <p:nvPr>
            <p:ph type="body" sz="quarter" idx="19"/>
          </p:nvPr>
        </p:nvSpPr>
        <p:spPr>
          <a:xfrm>
            <a:off x="3639312" y="2926080"/>
            <a:ext cx="2322576" cy="182880"/>
          </a:xfrm>
        </p:spPr>
        <p:txBody>
          <a:bodyPr anchor="ctr">
            <a:noAutofit/>
          </a:bodyPr>
          <a:lstStyle>
            <a:lvl1pPr marL="0" indent="0" algn="ctr">
              <a:lnSpc>
                <a:spcPct val="100000"/>
              </a:lnSpc>
              <a:spcBef>
                <a:spcPts val="0"/>
              </a:spcBef>
              <a:buNone/>
              <a:defRPr sz="1600" spc="20" baseline="0">
                <a:latin typeface="Gill Sans Nova" panose="020B0602020104020203" pitchFamily="34" charset="0"/>
              </a:defRPr>
            </a:lvl1pPr>
          </a:lstStyle>
          <a:p>
            <a:pPr lvl="0"/>
            <a:r>
              <a:rPr lang="en-US"/>
              <a:t>Click to edit Master text styles</a:t>
            </a:r>
          </a:p>
        </p:txBody>
      </p:sp>
      <p:sp>
        <p:nvSpPr>
          <p:cNvPr id="32" name="Text Placeholder 19">
            <a:extLst>
              <a:ext uri="{FF2B5EF4-FFF2-40B4-BE49-F238E27FC236}">
                <a16:creationId xmlns:a16="http://schemas.microsoft.com/office/drawing/2014/main" id="{9E2E4E06-43E3-5309-A921-59117EDFEA1A}"/>
              </a:ext>
            </a:extLst>
          </p:cNvPr>
          <p:cNvSpPr>
            <a:spLocks noGrp="1"/>
          </p:cNvSpPr>
          <p:nvPr>
            <p:ph type="body" sz="quarter" idx="18"/>
          </p:nvPr>
        </p:nvSpPr>
        <p:spPr>
          <a:xfrm>
            <a:off x="3639312" y="3145536"/>
            <a:ext cx="2322576" cy="265176"/>
          </a:xfrm>
        </p:spPr>
        <p:txBody>
          <a:bodyPr anchor="ctr">
            <a:noAutofit/>
          </a:bodyPr>
          <a:lstStyle>
            <a:lvl1pPr marL="0" indent="0" algn="ctr">
              <a:lnSpc>
                <a:spcPct val="100000"/>
              </a:lnSpc>
              <a:spcBef>
                <a:spcPts val="0"/>
              </a:spcBef>
              <a:buNone/>
              <a:defRPr sz="1400" spc="20" baseline="0">
                <a:latin typeface="+mn-lt"/>
              </a:defRPr>
            </a:lvl1pPr>
          </a:lstStyle>
          <a:p>
            <a:pPr lvl="0"/>
            <a:r>
              <a:rPr lang="en-US"/>
              <a:t>Click to edit Master text styles</a:t>
            </a:r>
          </a:p>
        </p:txBody>
      </p:sp>
      <p:sp>
        <p:nvSpPr>
          <p:cNvPr id="16" name="Picture Placeholder 17">
            <a:extLst>
              <a:ext uri="{FF2B5EF4-FFF2-40B4-BE49-F238E27FC236}">
                <a16:creationId xmlns:a16="http://schemas.microsoft.com/office/drawing/2014/main" id="{DD9CE7E9-3BC2-0321-457B-61D363708B38}"/>
              </a:ext>
            </a:extLst>
          </p:cNvPr>
          <p:cNvSpPr>
            <a:spLocks noGrp="1" noChangeAspect="1"/>
          </p:cNvSpPr>
          <p:nvPr>
            <p:ph type="pic" sz="quarter" idx="29"/>
          </p:nvPr>
        </p:nvSpPr>
        <p:spPr>
          <a:xfrm>
            <a:off x="4226755" y="3818492"/>
            <a:ext cx="1160392" cy="1161288"/>
          </a:xfrm>
        </p:spPr>
        <p:txBody>
          <a:bodyPr anchor="ctr">
            <a:normAutofit/>
          </a:bodyPr>
          <a:lstStyle>
            <a:lvl1pPr marL="0" indent="0" algn="ctr">
              <a:buNone/>
              <a:defRPr sz="1800"/>
            </a:lvl1pPr>
          </a:lstStyle>
          <a:p>
            <a:r>
              <a:rPr lang="en-US"/>
              <a:t>Click icon to add picture</a:t>
            </a:r>
            <a:endParaRPr lang="en-US" dirty="0"/>
          </a:p>
        </p:txBody>
      </p:sp>
      <p:sp>
        <p:nvSpPr>
          <p:cNvPr id="23" name="Text Placeholder 19">
            <a:extLst>
              <a:ext uri="{FF2B5EF4-FFF2-40B4-BE49-F238E27FC236}">
                <a16:creationId xmlns:a16="http://schemas.microsoft.com/office/drawing/2014/main" id="{70DD1941-A469-A457-B987-E0E2C300A8AE}"/>
              </a:ext>
            </a:extLst>
          </p:cNvPr>
          <p:cNvSpPr>
            <a:spLocks noGrp="1"/>
          </p:cNvSpPr>
          <p:nvPr>
            <p:ph type="body" sz="quarter" idx="31"/>
          </p:nvPr>
        </p:nvSpPr>
        <p:spPr>
          <a:xfrm>
            <a:off x="3639312" y="5086511"/>
            <a:ext cx="2322576" cy="182880"/>
          </a:xfrm>
        </p:spPr>
        <p:txBody>
          <a:bodyPr anchor="ctr">
            <a:noAutofit/>
          </a:bodyPr>
          <a:lstStyle>
            <a:lvl1pPr marL="0" indent="0" algn="ctr">
              <a:lnSpc>
                <a:spcPct val="100000"/>
              </a:lnSpc>
              <a:spcBef>
                <a:spcPts val="0"/>
              </a:spcBef>
              <a:buNone/>
              <a:defRPr sz="1600" spc="20" baseline="0">
                <a:latin typeface="Gill Sans Nova" panose="020B0602020104020203" pitchFamily="34" charset="0"/>
              </a:defRPr>
            </a:lvl1pPr>
          </a:lstStyle>
          <a:p>
            <a:pPr lvl="0"/>
            <a:r>
              <a:rPr lang="en-US"/>
              <a:t>Click to edit Master text styles</a:t>
            </a:r>
          </a:p>
        </p:txBody>
      </p:sp>
      <p:sp>
        <p:nvSpPr>
          <p:cNvPr id="18" name="Text Placeholder 19">
            <a:extLst>
              <a:ext uri="{FF2B5EF4-FFF2-40B4-BE49-F238E27FC236}">
                <a16:creationId xmlns:a16="http://schemas.microsoft.com/office/drawing/2014/main" id="{D6B84B7D-A7EC-6FE1-9925-F78AF0DE230F}"/>
              </a:ext>
            </a:extLst>
          </p:cNvPr>
          <p:cNvSpPr>
            <a:spLocks noGrp="1"/>
          </p:cNvSpPr>
          <p:nvPr>
            <p:ph type="body" sz="quarter" idx="30"/>
          </p:nvPr>
        </p:nvSpPr>
        <p:spPr>
          <a:xfrm>
            <a:off x="3639312" y="5305967"/>
            <a:ext cx="2322576" cy="265176"/>
          </a:xfrm>
        </p:spPr>
        <p:txBody>
          <a:bodyPr anchor="ctr">
            <a:noAutofit/>
          </a:bodyPr>
          <a:lstStyle>
            <a:lvl1pPr marL="0" indent="0" algn="ctr">
              <a:lnSpc>
                <a:spcPct val="100000"/>
              </a:lnSpc>
              <a:spcBef>
                <a:spcPts val="0"/>
              </a:spcBef>
              <a:buNone/>
              <a:defRPr sz="1400" spc="20" baseline="0">
                <a:latin typeface="+mn-lt"/>
              </a:defRPr>
            </a:lvl1pPr>
          </a:lstStyle>
          <a:p>
            <a:pPr lvl="0"/>
            <a:r>
              <a:rPr lang="en-US"/>
              <a:t>Click to edit Master text styles</a:t>
            </a:r>
          </a:p>
        </p:txBody>
      </p:sp>
      <p:sp>
        <p:nvSpPr>
          <p:cNvPr id="30" name="Picture Placeholder 17">
            <a:extLst>
              <a:ext uri="{FF2B5EF4-FFF2-40B4-BE49-F238E27FC236}">
                <a16:creationId xmlns:a16="http://schemas.microsoft.com/office/drawing/2014/main" id="{2EB018F6-8206-135F-BF16-29E6E63FD099}"/>
              </a:ext>
            </a:extLst>
          </p:cNvPr>
          <p:cNvSpPr>
            <a:spLocks noGrp="1" noChangeAspect="1"/>
          </p:cNvSpPr>
          <p:nvPr>
            <p:ph type="pic" sz="quarter" idx="16"/>
          </p:nvPr>
        </p:nvSpPr>
        <p:spPr>
          <a:xfrm>
            <a:off x="6772144" y="1658061"/>
            <a:ext cx="1160392" cy="1161288"/>
          </a:xfrm>
        </p:spPr>
        <p:txBody>
          <a:bodyPr anchor="ctr">
            <a:normAutofit/>
          </a:bodyPr>
          <a:lstStyle>
            <a:lvl1pPr marL="0" indent="0" algn="ctr">
              <a:buNone/>
              <a:defRPr sz="1800"/>
            </a:lvl1pPr>
          </a:lstStyle>
          <a:p>
            <a:r>
              <a:rPr lang="en-US"/>
              <a:t>Click icon to add picture</a:t>
            </a:r>
            <a:endParaRPr lang="en-US" dirty="0"/>
          </a:p>
        </p:txBody>
      </p:sp>
      <p:sp>
        <p:nvSpPr>
          <p:cNvPr id="35" name="Text Placeholder 19">
            <a:extLst>
              <a:ext uri="{FF2B5EF4-FFF2-40B4-BE49-F238E27FC236}">
                <a16:creationId xmlns:a16="http://schemas.microsoft.com/office/drawing/2014/main" id="{13D50A41-E904-8A4E-6F0A-F980F8D64711}"/>
              </a:ext>
            </a:extLst>
          </p:cNvPr>
          <p:cNvSpPr>
            <a:spLocks noGrp="1"/>
          </p:cNvSpPr>
          <p:nvPr>
            <p:ph type="body" sz="quarter" idx="21"/>
          </p:nvPr>
        </p:nvSpPr>
        <p:spPr>
          <a:xfrm>
            <a:off x="6172200" y="2926080"/>
            <a:ext cx="2322576" cy="182880"/>
          </a:xfrm>
        </p:spPr>
        <p:txBody>
          <a:bodyPr anchor="ctr">
            <a:noAutofit/>
          </a:bodyPr>
          <a:lstStyle>
            <a:lvl1pPr marL="0" indent="0" algn="ctr">
              <a:lnSpc>
                <a:spcPct val="100000"/>
              </a:lnSpc>
              <a:spcBef>
                <a:spcPts val="0"/>
              </a:spcBef>
              <a:buNone/>
              <a:defRPr sz="1600" spc="20" baseline="0">
                <a:latin typeface="Gill Sans Nova" panose="020B0602020104020203" pitchFamily="34" charset="0"/>
              </a:defRPr>
            </a:lvl1pPr>
          </a:lstStyle>
          <a:p>
            <a:pPr lvl="0"/>
            <a:r>
              <a:rPr lang="en-US"/>
              <a:t>Click to edit Master text styles</a:t>
            </a:r>
          </a:p>
        </p:txBody>
      </p:sp>
      <p:sp>
        <p:nvSpPr>
          <p:cNvPr id="34" name="Text Placeholder 19">
            <a:extLst>
              <a:ext uri="{FF2B5EF4-FFF2-40B4-BE49-F238E27FC236}">
                <a16:creationId xmlns:a16="http://schemas.microsoft.com/office/drawing/2014/main" id="{D6CE30A5-8B65-384B-A8B9-6F711A521946}"/>
              </a:ext>
            </a:extLst>
          </p:cNvPr>
          <p:cNvSpPr>
            <a:spLocks noGrp="1"/>
          </p:cNvSpPr>
          <p:nvPr>
            <p:ph type="body" sz="quarter" idx="20"/>
          </p:nvPr>
        </p:nvSpPr>
        <p:spPr>
          <a:xfrm>
            <a:off x="6172200" y="3145536"/>
            <a:ext cx="2322576" cy="265176"/>
          </a:xfrm>
        </p:spPr>
        <p:txBody>
          <a:bodyPr anchor="ctr">
            <a:noAutofit/>
          </a:bodyPr>
          <a:lstStyle>
            <a:lvl1pPr marL="0" indent="0" algn="ctr">
              <a:lnSpc>
                <a:spcPct val="100000"/>
              </a:lnSpc>
              <a:spcBef>
                <a:spcPts val="0"/>
              </a:spcBef>
              <a:buNone/>
              <a:defRPr sz="1400" spc="20" baseline="0">
                <a:latin typeface="+mn-lt"/>
              </a:defRPr>
            </a:lvl1pPr>
          </a:lstStyle>
          <a:p>
            <a:pPr lvl="0"/>
            <a:r>
              <a:rPr lang="en-US"/>
              <a:t>Click to edit Master text styles</a:t>
            </a:r>
          </a:p>
        </p:txBody>
      </p:sp>
      <p:sp>
        <p:nvSpPr>
          <p:cNvPr id="14" name="Picture Placeholder 17">
            <a:extLst>
              <a:ext uri="{FF2B5EF4-FFF2-40B4-BE49-F238E27FC236}">
                <a16:creationId xmlns:a16="http://schemas.microsoft.com/office/drawing/2014/main" id="{AA1AC2FE-336D-4E7F-2C86-6A8C29BA8F90}"/>
              </a:ext>
            </a:extLst>
          </p:cNvPr>
          <p:cNvSpPr>
            <a:spLocks noGrp="1" noChangeAspect="1"/>
          </p:cNvSpPr>
          <p:nvPr>
            <p:ph type="pic" sz="quarter" idx="28"/>
          </p:nvPr>
        </p:nvSpPr>
        <p:spPr>
          <a:xfrm>
            <a:off x="6772144" y="3818492"/>
            <a:ext cx="1160392" cy="1161288"/>
          </a:xfrm>
        </p:spPr>
        <p:txBody>
          <a:bodyPr anchor="ctr">
            <a:normAutofit/>
          </a:bodyPr>
          <a:lstStyle>
            <a:lvl1pPr marL="0" indent="0" algn="ctr">
              <a:buNone/>
              <a:defRPr sz="1800"/>
            </a:lvl1pPr>
          </a:lstStyle>
          <a:p>
            <a:r>
              <a:rPr lang="en-US"/>
              <a:t>Click icon to add picture</a:t>
            </a:r>
            <a:endParaRPr lang="en-US" dirty="0"/>
          </a:p>
        </p:txBody>
      </p:sp>
      <p:sp>
        <p:nvSpPr>
          <p:cNvPr id="27" name="Text Placeholder 19">
            <a:extLst>
              <a:ext uri="{FF2B5EF4-FFF2-40B4-BE49-F238E27FC236}">
                <a16:creationId xmlns:a16="http://schemas.microsoft.com/office/drawing/2014/main" id="{FA370BF1-09EC-DBE1-5118-8A92A0F90BC4}"/>
              </a:ext>
            </a:extLst>
          </p:cNvPr>
          <p:cNvSpPr>
            <a:spLocks noGrp="1"/>
          </p:cNvSpPr>
          <p:nvPr>
            <p:ph type="body" sz="quarter" idx="33"/>
          </p:nvPr>
        </p:nvSpPr>
        <p:spPr>
          <a:xfrm>
            <a:off x="6172200" y="5086511"/>
            <a:ext cx="2322576" cy="182880"/>
          </a:xfrm>
        </p:spPr>
        <p:txBody>
          <a:bodyPr anchor="ctr">
            <a:noAutofit/>
          </a:bodyPr>
          <a:lstStyle>
            <a:lvl1pPr marL="0" indent="0" algn="ctr">
              <a:lnSpc>
                <a:spcPct val="100000"/>
              </a:lnSpc>
              <a:spcBef>
                <a:spcPts val="0"/>
              </a:spcBef>
              <a:buNone/>
              <a:defRPr sz="1600" spc="20" baseline="0">
                <a:latin typeface="Gill Sans Nova" panose="020B0602020104020203" pitchFamily="34" charset="0"/>
              </a:defRPr>
            </a:lvl1pPr>
          </a:lstStyle>
          <a:p>
            <a:pPr lvl="0"/>
            <a:r>
              <a:rPr lang="en-US"/>
              <a:t>Click to edit Master text styles</a:t>
            </a:r>
          </a:p>
        </p:txBody>
      </p:sp>
      <p:sp>
        <p:nvSpPr>
          <p:cNvPr id="25" name="Text Placeholder 19">
            <a:extLst>
              <a:ext uri="{FF2B5EF4-FFF2-40B4-BE49-F238E27FC236}">
                <a16:creationId xmlns:a16="http://schemas.microsoft.com/office/drawing/2014/main" id="{5089D72C-E865-F5D3-CB1E-050AEF684453}"/>
              </a:ext>
            </a:extLst>
          </p:cNvPr>
          <p:cNvSpPr>
            <a:spLocks noGrp="1"/>
          </p:cNvSpPr>
          <p:nvPr>
            <p:ph type="body" sz="quarter" idx="32"/>
          </p:nvPr>
        </p:nvSpPr>
        <p:spPr>
          <a:xfrm>
            <a:off x="6172200" y="5305967"/>
            <a:ext cx="2322576" cy="265176"/>
          </a:xfrm>
        </p:spPr>
        <p:txBody>
          <a:bodyPr anchor="ctr">
            <a:noAutofit/>
          </a:bodyPr>
          <a:lstStyle>
            <a:lvl1pPr marL="0" indent="0" algn="ctr">
              <a:lnSpc>
                <a:spcPct val="100000"/>
              </a:lnSpc>
              <a:spcBef>
                <a:spcPts val="0"/>
              </a:spcBef>
              <a:buNone/>
              <a:defRPr sz="1400" spc="20" baseline="0">
                <a:latin typeface="+mn-lt"/>
              </a:defRPr>
            </a:lvl1pPr>
          </a:lstStyle>
          <a:p>
            <a:pPr lvl="0"/>
            <a:r>
              <a:rPr lang="en-US"/>
              <a:t>Click to edit Master text styles</a:t>
            </a:r>
          </a:p>
        </p:txBody>
      </p:sp>
      <p:sp>
        <p:nvSpPr>
          <p:cNvPr id="29" name="Picture Placeholder 17">
            <a:extLst>
              <a:ext uri="{FF2B5EF4-FFF2-40B4-BE49-F238E27FC236}">
                <a16:creationId xmlns:a16="http://schemas.microsoft.com/office/drawing/2014/main" id="{D1C71745-769D-8F16-2B61-EF5D4012F1E3}"/>
              </a:ext>
            </a:extLst>
          </p:cNvPr>
          <p:cNvSpPr>
            <a:spLocks noGrp="1" noChangeAspect="1"/>
          </p:cNvSpPr>
          <p:nvPr>
            <p:ph type="pic" sz="quarter" idx="15"/>
          </p:nvPr>
        </p:nvSpPr>
        <p:spPr>
          <a:xfrm>
            <a:off x="9317533" y="1658061"/>
            <a:ext cx="1160392" cy="1161288"/>
          </a:xfrm>
        </p:spPr>
        <p:txBody>
          <a:bodyPr anchor="ctr">
            <a:normAutofit/>
          </a:bodyPr>
          <a:lstStyle>
            <a:lvl1pPr marL="0" indent="0" algn="ctr">
              <a:buNone/>
              <a:defRPr sz="1800"/>
            </a:lvl1pPr>
          </a:lstStyle>
          <a:p>
            <a:r>
              <a:rPr lang="en-US"/>
              <a:t>Click icon to add picture</a:t>
            </a:r>
            <a:endParaRPr lang="en-US" dirty="0"/>
          </a:p>
        </p:txBody>
      </p:sp>
      <p:sp>
        <p:nvSpPr>
          <p:cNvPr id="37" name="Text Placeholder 19">
            <a:extLst>
              <a:ext uri="{FF2B5EF4-FFF2-40B4-BE49-F238E27FC236}">
                <a16:creationId xmlns:a16="http://schemas.microsoft.com/office/drawing/2014/main" id="{D6D40AAC-2768-6F48-97AE-FD958D89FD8E}"/>
              </a:ext>
            </a:extLst>
          </p:cNvPr>
          <p:cNvSpPr>
            <a:spLocks noGrp="1"/>
          </p:cNvSpPr>
          <p:nvPr>
            <p:ph type="body" sz="quarter" idx="23"/>
          </p:nvPr>
        </p:nvSpPr>
        <p:spPr>
          <a:xfrm>
            <a:off x="8705088" y="2926080"/>
            <a:ext cx="2322576" cy="182880"/>
          </a:xfrm>
        </p:spPr>
        <p:txBody>
          <a:bodyPr anchor="ctr">
            <a:noAutofit/>
          </a:bodyPr>
          <a:lstStyle>
            <a:lvl1pPr marL="0" indent="0" algn="ctr">
              <a:lnSpc>
                <a:spcPct val="100000"/>
              </a:lnSpc>
              <a:spcBef>
                <a:spcPts val="0"/>
              </a:spcBef>
              <a:buNone/>
              <a:defRPr sz="1600" spc="20" baseline="0">
                <a:latin typeface="Gill Sans Nova" panose="020B0602020104020203" pitchFamily="34" charset="0"/>
              </a:defRPr>
            </a:lvl1pPr>
          </a:lstStyle>
          <a:p>
            <a:pPr lvl="0"/>
            <a:r>
              <a:rPr lang="en-US"/>
              <a:t>Click to edit Master text styles</a:t>
            </a:r>
          </a:p>
        </p:txBody>
      </p:sp>
      <p:sp>
        <p:nvSpPr>
          <p:cNvPr id="36" name="Text Placeholder 19">
            <a:extLst>
              <a:ext uri="{FF2B5EF4-FFF2-40B4-BE49-F238E27FC236}">
                <a16:creationId xmlns:a16="http://schemas.microsoft.com/office/drawing/2014/main" id="{85652007-C32E-173C-2A5F-B1C08D6140DD}"/>
              </a:ext>
            </a:extLst>
          </p:cNvPr>
          <p:cNvSpPr>
            <a:spLocks noGrp="1"/>
          </p:cNvSpPr>
          <p:nvPr>
            <p:ph type="body" sz="quarter" idx="22"/>
          </p:nvPr>
        </p:nvSpPr>
        <p:spPr>
          <a:xfrm>
            <a:off x="8705088" y="3145536"/>
            <a:ext cx="2322576" cy="265176"/>
          </a:xfrm>
        </p:spPr>
        <p:txBody>
          <a:bodyPr anchor="ctr">
            <a:noAutofit/>
          </a:bodyPr>
          <a:lstStyle>
            <a:lvl1pPr marL="0" indent="0" algn="ctr">
              <a:lnSpc>
                <a:spcPct val="100000"/>
              </a:lnSpc>
              <a:spcBef>
                <a:spcPts val="0"/>
              </a:spcBef>
              <a:buNone/>
              <a:defRPr sz="1400" spc="20" baseline="0">
                <a:latin typeface="+mn-lt"/>
              </a:defRPr>
            </a:lvl1pPr>
          </a:lstStyle>
          <a:p>
            <a:pPr lvl="0"/>
            <a:r>
              <a:rPr lang="en-US"/>
              <a:t>Click to edit Master text styles</a:t>
            </a:r>
          </a:p>
        </p:txBody>
      </p:sp>
      <p:sp>
        <p:nvSpPr>
          <p:cNvPr id="47" name="Picture Placeholder 17">
            <a:extLst>
              <a:ext uri="{FF2B5EF4-FFF2-40B4-BE49-F238E27FC236}">
                <a16:creationId xmlns:a16="http://schemas.microsoft.com/office/drawing/2014/main" id="{4F7ECA98-24CD-8CC5-A3EC-BFF5E9B11748}"/>
              </a:ext>
            </a:extLst>
          </p:cNvPr>
          <p:cNvSpPr>
            <a:spLocks noGrp="1" noChangeAspect="1"/>
          </p:cNvSpPr>
          <p:nvPr>
            <p:ph type="pic" sz="quarter" idx="27"/>
          </p:nvPr>
        </p:nvSpPr>
        <p:spPr>
          <a:xfrm>
            <a:off x="9317533" y="3818492"/>
            <a:ext cx="1160392" cy="1161288"/>
          </a:xfrm>
        </p:spPr>
        <p:txBody>
          <a:bodyPr anchor="ctr">
            <a:normAutofit/>
          </a:bodyPr>
          <a:lstStyle>
            <a:lvl1pPr marL="0" indent="0" algn="ctr">
              <a:buNone/>
              <a:defRPr sz="1800"/>
            </a:lvl1pPr>
          </a:lstStyle>
          <a:p>
            <a:r>
              <a:rPr lang="en-US"/>
              <a:t>Click icon to add picture</a:t>
            </a:r>
            <a:endParaRPr lang="en-US" dirty="0"/>
          </a:p>
        </p:txBody>
      </p:sp>
      <p:sp>
        <p:nvSpPr>
          <p:cNvPr id="42" name="Text Placeholder 19">
            <a:extLst>
              <a:ext uri="{FF2B5EF4-FFF2-40B4-BE49-F238E27FC236}">
                <a16:creationId xmlns:a16="http://schemas.microsoft.com/office/drawing/2014/main" id="{46CBECF2-D93E-3DF9-064C-CB4A3262B691}"/>
              </a:ext>
            </a:extLst>
          </p:cNvPr>
          <p:cNvSpPr>
            <a:spLocks noGrp="1"/>
          </p:cNvSpPr>
          <p:nvPr>
            <p:ph type="body" sz="quarter" idx="35"/>
          </p:nvPr>
        </p:nvSpPr>
        <p:spPr>
          <a:xfrm>
            <a:off x="8705088" y="5086511"/>
            <a:ext cx="2322576" cy="182880"/>
          </a:xfrm>
        </p:spPr>
        <p:txBody>
          <a:bodyPr anchor="ctr">
            <a:noAutofit/>
          </a:bodyPr>
          <a:lstStyle>
            <a:lvl1pPr marL="0" indent="0" algn="ctr">
              <a:lnSpc>
                <a:spcPct val="100000"/>
              </a:lnSpc>
              <a:spcBef>
                <a:spcPts val="0"/>
              </a:spcBef>
              <a:buNone/>
              <a:defRPr sz="1600" spc="20" baseline="0">
                <a:latin typeface="Gill Sans Nova" panose="020B0602020104020203" pitchFamily="34" charset="0"/>
              </a:defRPr>
            </a:lvl1pPr>
          </a:lstStyle>
          <a:p>
            <a:pPr lvl="0"/>
            <a:r>
              <a:rPr lang="en-US"/>
              <a:t>Click to edit Master text styles</a:t>
            </a:r>
          </a:p>
        </p:txBody>
      </p:sp>
      <p:sp>
        <p:nvSpPr>
          <p:cNvPr id="41" name="Text Placeholder 19">
            <a:extLst>
              <a:ext uri="{FF2B5EF4-FFF2-40B4-BE49-F238E27FC236}">
                <a16:creationId xmlns:a16="http://schemas.microsoft.com/office/drawing/2014/main" id="{71E06E16-A083-B853-8155-7FF97AD1DE8F}"/>
              </a:ext>
            </a:extLst>
          </p:cNvPr>
          <p:cNvSpPr>
            <a:spLocks noGrp="1"/>
          </p:cNvSpPr>
          <p:nvPr>
            <p:ph type="body" sz="quarter" idx="34"/>
          </p:nvPr>
        </p:nvSpPr>
        <p:spPr>
          <a:xfrm>
            <a:off x="8705088" y="5305967"/>
            <a:ext cx="2322576" cy="265176"/>
          </a:xfrm>
        </p:spPr>
        <p:txBody>
          <a:bodyPr anchor="ctr">
            <a:noAutofit/>
          </a:bodyPr>
          <a:lstStyle>
            <a:lvl1pPr marL="0" indent="0" algn="ctr">
              <a:lnSpc>
                <a:spcPct val="100000"/>
              </a:lnSpc>
              <a:spcBef>
                <a:spcPts val="0"/>
              </a:spcBef>
              <a:buNone/>
              <a:defRPr sz="1400" spc="20" baseline="0">
                <a:latin typeface="+mn-lt"/>
              </a:defRPr>
            </a:lvl1pPr>
          </a:lstStyle>
          <a:p>
            <a:pPr lvl="0"/>
            <a:r>
              <a:rPr lang="en-US"/>
              <a:t>Click to edit Master text styles</a:t>
            </a:r>
          </a:p>
        </p:txBody>
      </p:sp>
      <p:sp>
        <p:nvSpPr>
          <p:cNvPr id="3" name="Footer Placeholder 2">
            <a:extLst>
              <a:ext uri="{FF2B5EF4-FFF2-40B4-BE49-F238E27FC236}">
                <a16:creationId xmlns:a16="http://schemas.microsoft.com/office/drawing/2014/main" id="{08AD4DF5-3AA4-926D-00B1-1C24F968F4AD}"/>
              </a:ext>
            </a:extLst>
          </p:cNvPr>
          <p:cNvSpPr>
            <a:spLocks noGrp="1"/>
          </p:cNvSpPr>
          <p:nvPr>
            <p:ph type="ftr" sz="quarter" idx="10"/>
          </p:nvPr>
        </p:nvSpPr>
        <p:spPr/>
        <p:txBody>
          <a:bodyPr/>
          <a:lstStyle/>
          <a:p>
            <a:r>
              <a:rPr lang="en-US"/>
              <a:t>Presentation title</a:t>
            </a:r>
            <a:endParaRPr lang="en-US" dirty="0"/>
          </a:p>
        </p:txBody>
      </p:sp>
      <p:sp>
        <p:nvSpPr>
          <p:cNvPr id="4" name="Slide Number Placeholder 3">
            <a:extLst>
              <a:ext uri="{FF2B5EF4-FFF2-40B4-BE49-F238E27FC236}">
                <a16:creationId xmlns:a16="http://schemas.microsoft.com/office/drawing/2014/main" id="{CE3EC206-AFEC-E74D-0522-B0D47B2E7A6E}"/>
              </a:ext>
            </a:extLst>
          </p:cNvPr>
          <p:cNvSpPr>
            <a:spLocks noGrp="1"/>
          </p:cNvSpPr>
          <p:nvPr>
            <p:ph type="sldNum" sz="quarter" idx="11"/>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622323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98F9AA-2C87-421D-97C1-B4248DFDC2C2}"/>
              </a:ext>
            </a:extLst>
          </p:cNvPr>
          <p:cNvSpPr>
            <a:spLocks noGrp="1"/>
          </p:cNvSpPr>
          <p:nvPr>
            <p:ph type="title"/>
          </p:nvPr>
        </p:nvSpPr>
        <p:spPr>
          <a:xfrm>
            <a:off x="381000" y="381000"/>
            <a:ext cx="114300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381000" y="1825625"/>
            <a:ext cx="114300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60567522-C3B6-46EB-A361-BEC2510B00CA}"/>
              </a:ext>
            </a:extLst>
          </p:cNvPr>
          <p:cNvSpPr>
            <a:spLocks noGrp="1"/>
          </p:cNvSpPr>
          <p:nvPr>
            <p:ph type="ftr" sz="quarter" idx="3"/>
          </p:nvPr>
        </p:nvSpPr>
        <p:spPr>
          <a:xfrm>
            <a:off x="228600" y="6356354"/>
            <a:ext cx="4114800" cy="365125"/>
          </a:xfrm>
          <a:prstGeom prst="rect">
            <a:avLst/>
          </a:prstGeom>
        </p:spPr>
        <p:txBody>
          <a:bodyPr vert="horz" lIns="91440" tIns="45720" rIns="91440" bIns="45720" rtlCol="0" anchor="ctr"/>
          <a:lstStyle>
            <a:lvl1pPr algn="l">
              <a:defRPr sz="1200">
                <a:solidFill>
                  <a:schemeClr val="tx1"/>
                </a:solidFill>
                <a:latin typeface="Gill Sans Nova Light" panose="020F0302020204030204" pitchFamily="34" charset="0"/>
                <a:cs typeface="Gill Sans Nova Light" panose="020F0302020204030204" pitchFamily="34" charset="0"/>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CDC57CF0-034F-450D-937C-718D5AF1A059}"/>
              </a:ext>
            </a:extLst>
          </p:cNvPr>
          <p:cNvSpPr>
            <a:spLocks noGrp="1"/>
          </p:cNvSpPr>
          <p:nvPr>
            <p:ph type="sldNum" sz="quarter" idx="4"/>
          </p:nvPr>
        </p:nvSpPr>
        <p:spPr>
          <a:xfrm>
            <a:off x="9208008" y="6356354"/>
            <a:ext cx="2743200" cy="365125"/>
          </a:xfrm>
          <a:prstGeom prst="rect">
            <a:avLst/>
          </a:prstGeom>
        </p:spPr>
        <p:txBody>
          <a:bodyPr vert="horz" lIns="91440" tIns="45720" rIns="91440" bIns="45720" rtlCol="0" anchor="ctr"/>
          <a:lstStyle>
            <a:lvl1pPr algn="r">
              <a:defRPr sz="1200">
                <a:solidFill>
                  <a:schemeClr val="tx1"/>
                </a:solidFill>
                <a:latin typeface="Gill Sans Nova Light" panose="020F0302020204030204" pitchFamily="34" charset="0"/>
                <a:cs typeface="Gill Sans Nova Light" panose="020F0302020204030204" pitchFamily="34" charset="0"/>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49" r:id="rId1"/>
    <p:sldLayoutId id="2147483668" r:id="rId2"/>
    <p:sldLayoutId id="2147483659" r:id="rId3"/>
    <p:sldLayoutId id="2147483651" r:id="rId4"/>
    <p:sldLayoutId id="2147483650" r:id="rId5"/>
    <p:sldLayoutId id="2147483663" r:id="rId6"/>
    <p:sldLayoutId id="2147483665" r:id="rId7"/>
    <p:sldLayoutId id="2147483660" r:id="rId8"/>
    <p:sldLayoutId id="2147483661" r:id="rId9"/>
    <p:sldLayoutId id="2147483662" r:id="rId10"/>
    <p:sldLayoutId id="2147483666" r:id="rId11"/>
    <p:sldLayoutId id="2147483653" r:id="rId12"/>
    <p:sldLayoutId id="2147483664" r:id="rId13"/>
    <p:sldLayoutId id="2147483667" r:id="rId14"/>
    <p:sldLayoutId id="2147483652" r:id="rId15"/>
    <p:sldLayoutId id="2147483654" r:id="rId16"/>
    <p:sldLayoutId id="2147483655" r:id="rId17"/>
    <p:sldLayoutId id="2147483656" r:id="rId18"/>
    <p:sldLayoutId id="2147483657" r:id="rId19"/>
  </p:sldLayoutIdLst>
  <p:hf hdr="0" dt="0"/>
  <p:txStyles>
    <p:titleStyle>
      <a:lvl1pPr algn="l" defTabSz="914377" rtl="0" eaLnBrk="1" latinLnBrk="0" hangingPunct="1">
        <a:lnSpc>
          <a:spcPct val="90000"/>
        </a:lnSpc>
        <a:spcBef>
          <a:spcPct val="0"/>
        </a:spcBef>
        <a:buNone/>
        <a:defRPr sz="4400" kern="1200">
          <a:solidFill>
            <a:schemeClr val="accent3"/>
          </a:solidFill>
          <a:latin typeface="+mj-lt"/>
          <a:ea typeface="+mj-ea"/>
          <a:cs typeface="+mj-cs"/>
        </a:defRPr>
      </a:lvl1pPr>
    </p:titleStyle>
    <p:bodyStyle>
      <a:lvl1pPr marL="228594" indent="-228594" algn="l" defTabSz="914377" rtl="0" eaLnBrk="1" latinLnBrk="0" hangingPunct="1">
        <a:lnSpc>
          <a:spcPct val="90000"/>
        </a:lnSpc>
        <a:spcBef>
          <a:spcPts val="1000"/>
        </a:spcBef>
        <a:buClr>
          <a:srgbClr val="73292A"/>
        </a:buClr>
        <a:buFont typeface="Arial" panose="020B0604020202020204" pitchFamily="34" charset="0"/>
        <a:buChar char="•"/>
        <a:defRPr sz="2800" kern="1200">
          <a:solidFill>
            <a:schemeClr val="accent3"/>
          </a:solidFill>
          <a:latin typeface="+mn-lt"/>
          <a:ea typeface="+mn-ea"/>
          <a:cs typeface="+mn-cs"/>
        </a:defRPr>
      </a:lvl1pPr>
      <a:lvl2pPr marL="685783" indent="-228594" algn="l" defTabSz="914377" rtl="0" eaLnBrk="1" latinLnBrk="0" hangingPunct="1">
        <a:lnSpc>
          <a:spcPct val="90000"/>
        </a:lnSpc>
        <a:spcBef>
          <a:spcPts val="500"/>
        </a:spcBef>
        <a:buClr>
          <a:srgbClr val="73292A"/>
        </a:buClr>
        <a:buFont typeface="Arial" panose="020B0604020202020204" pitchFamily="34" charset="0"/>
        <a:buChar char="•"/>
        <a:defRPr sz="2400" kern="1200">
          <a:solidFill>
            <a:schemeClr val="accent3"/>
          </a:solidFill>
          <a:latin typeface="+mn-lt"/>
          <a:ea typeface="+mn-ea"/>
          <a:cs typeface="+mn-cs"/>
        </a:defRPr>
      </a:lvl2pPr>
      <a:lvl3pPr marL="1142971" indent="-228594" algn="l" defTabSz="914377" rtl="0" eaLnBrk="1" latinLnBrk="0" hangingPunct="1">
        <a:lnSpc>
          <a:spcPct val="90000"/>
        </a:lnSpc>
        <a:spcBef>
          <a:spcPts val="500"/>
        </a:spcBef>
        <a:buClr>
          <a:srgbClr val="73292A"/>
        </a:buClr>
        <a:buFont typeface="Arial" panose="020B0604020202020204" pitchFamily="34" charset="0"/>
        <a:buChar char="•"/>
        <a:defRPr sz="2000" kern="1200">
          <a:solidFill>
            <a:schemeClr val="accent3"/>
          </a:solidFill>
          <a:latin typeface="+mn-lt"/>
          <a:ea typeface="+mn-ea"/>
          <a:cs typeface="+mn-cs"/>
        </a:defRPr>
      </a:lvl3pPr>
      <a:lvl4pPr marL="1600160" indent="-228594" algn="l" defTabSz="914377" rtl="0" eaLnBrk="1" latinLnBrk="0" hangingPunct="1">
        <a:lnSpc>
          <a:spcPct val="90000"/>
        </a:lnSpc>
        <a:spcBef>
          <a:spcPts val="500"/>
        </a:spcBef>
        <a:buClr>
          <a:srgbClr val="73292A"/>
        </a:buClr>
        <a:buFont typeface="Arial" panose="020B0604020202020204" pitchFamily="34" charset="0"/>
        <a:buChar char="•"/>
        <a:defRPr sz="1800" kern="1200">
          <a:solidFill>
            <a:schemeClr val="accent3"/>
          </a:solidFill>
          <a:latin typeface="+mn-lt"/>
          <a:ea typeface="+mn-ea"/>
          <a:cs typeface="+mn-cs"/>
        </a:defRPr>
      </a:lvl4pPr>
      <a:lvl5pPr marL="2057349" indent="-228594" algn="l" defTabSz="914377" rtl="0" eaLnBrk="1" latinLnBrk="0" hangingPunct="1">
        <a:lnSpc>
          <a:spcPct val="90000"/>
        </a:lnSpc>
        <a:spcBef>
          <a:spcPts val="500"/>
        </a:spcBef>
        <a:buClr>
          <a:srgbClr val="73292A"/>
        </a:buClr>
        <a:buFont typeface="Arial" panose="020B0604020202020204" pitchFamily="34" charset="0"/>
        <a:buChar char="•"/>
        <a:defRPr sz="1800" kern="1200">
          <a:solidFill>
            <a:schemeClr val="accent3"/>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A4A3A4"/>
          </p15:clr>
        </p15:guide>
        <p15:guide id="2" pos="3840" userDrawn="1">
          <p15:clr>
            <a:srgbClr val="A4A3A4"/>
          </p15:clr>
        </p15:guide>
        <p15:guide id="3" pos="240" userDrawn="1">
          <p15:clr>
            <a:srgbClr val="547EBF"/>
          </p15:clr>
        </p15:guide>
        <p15:guide id="4" orient="horz" pos="240" userDrawn="1">
          <p15:clr>
            <a:srgbClr val="547EBF"/>
          </p15:clr>
        </p15:guide>
        <p15:guide id="5" pos="7440" userDrawn="1">
          <p15:clr>
            <a:srgbClr val="547EBF"/>
          </p15:clr>
        </p15:guide>
        <p15:guide id="6" orient="horz" pos="4080" userDrawn="1">
          <p15:clr>
            <a:srgbClr val="547EBF"/>
          </p15:clr>
        </p15:guide>
        <p15:guide id="7" pos="3960" userDrawn="1">
          <p15:clr>
            <a:srgbClr val="547EBF"/>
          </p15:clr>
        </p15:guide>
        <p15:guide id="8" pos="3720" userDrawn="1">
          <p15:clr>
            <a:srgbClr val="547EBF"/>
          </p15:clr>
        </p15:guide>
        <p15:guide id="9" pos="2112" userDrawn="1">
          <p15:clr>
            <a:srgbClr val="547EBF"/>
          </p15:clr>
        </p15:guide>
        <p15:guide id="10" pos="1848" userDrawn="1">
          <p15:clr>
            <a:srgbClr val="547EBF"/>
          </p15:clr>
        </p15:guide>
        <p15:guide id="11" pos="5568" userDrawn="1">
          <p15:clr>
            <a:srgbClr val="547EBF"/>
          </p15:clr>
        </p15:guide>
        <p15:guide id="12" pos="5832" userDrawn="1">
          <p15:clr>
            <a:srgbClr val="547EBF"/>
          </p15:clr>
        </p15:guide>
        <p15:guide id="13" pos="4968" userDrawn="1">
          <p15:clr>
            <a:srgbClr val="9FCC3B"/>
          </p15:clr>
        </p15:guide>
        <p15:guide id="14" pos="5208" userDrawn="1">
          <p15:clr>
            <a:srgbClr val="9FCC3B"/>
          </p15:clr>
        </p15:guide>
        <p15:guide id="15" pos="2712" userDrawn="1">
          <p15:clr>
            <a:srgbClr val="9FCC3B"/>
          </p15:clr>
        </p15:guide>
        <p15:guide id="16" pos="2472" userDrawn="1">
          <p15:clr>
            <a:srgbClr val="9FCC3B"/>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6.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5.xml"/><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5.xml"/><Relationship Id="rId5" Type="http://schemas.openxmlformats.org/officeDocument/2006/relationships/image" Target="../media/image24.png"/><Relationship Id="rId4" Type="http://schemas.openxmlformats.org/officeDocument/2006/relationships/image" Target="../media/image33.png"/></Relationships>
</file>

<file path=ppt/slides/_rels/slide1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5.xml"/><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5.xml"/><Relationship Id="rId5" Type="http://schemas.openxmlformats.org/officeDocument/2006/relationships/image" Target="../media/image24.png"/><Relationship Id="rId4" Type="http://schemas.openxmlformats.org/officeDocument/2006/relationships/image" Target="../media/image38.png"/></Relationships>
</file>

<file path=ppt/slides/_rels/slide1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24.png"/><Relationship Id="rId1" Type="http://schemas.openxmlformats.org/officeDocument/2006/relationships/slideLayout" Target="../slideLayouts/slideLayout5.xml"/><Relationship Id="rId4" Type="http://schemas.openxmlformats.org/officeDocument/2006/relationships/image" Target="../media/image42.png"/></Relationships>
</file>

<file path=ppt/slides/_rels/slide1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24.png"/><Relationship Id="rId1" Type="http://schemas.openxmlformats.org/officeDocument/2006/relationships/slideLayout" Target="../slideLayouts/slideLayout5.xml"/><Relationship Id="rId4" Type="http://schemas.openxmlformats.org/officeDocument/2006/relationships/image" Target="../media/image44.png"/></Relationships>
</file>

<file path=ppt/slides/_rels/slide2.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hyperlink" Target="https://drive.google.com/file/d/15xIaTEJ0iitTXJl593jNsaKOYIkEk3l-/view?usp=share_link" TargetMode="External"/><Relationship Id="rId2" Type="http://schemas.openxmlformats.org/officeDocument/2006/relationships/hyperlink" Target="https://drive.google.com/file/d/1A6Up0yYtof8j6NiwP9hy5LY1pZkhlrB2/view?usp=share_link" TargetMode="External"/><Relationship Id="rId1" Type="http://schemas.openxmlformats.org/officeDocument/2006/relationships/slideLayout" Target="../slideLayouts/slideLayout11.xml"/><Relationship Id="rId6" Type="http://schemas.openxmlformats.org/officeDocument/2006/relationships/hyperlink" Target="https://drive.google.com/file/d/1OfQempyMAheJR_98Z7nkb7P0pc1B7pXx/view?usp=share_link" TargetMode="External"/><Relationship Id="rId5" Type="http://schemas.openxmlformats.org/officeDocument/2006/relationships/hyperlink" Target="https://drive.google.com/file/d/1J58Tdl3vVIYg1RK4mMYCK9bem89Majs6/view?usp=share_link" TargetMode="External"/><Relationship Id="rId4" Type="http://schemas.openxmlformats.org/officeDocument/2006/relationships/hyperlink" Target="https://drive.google.com/file/d/19TptkaigApa1uHSMcX7lRNyZWdMNC8RA/view?usp=share_link" TargetMode="External"/></Relationships>
</file>

<file path=ppt/slides/_rels/slide21.xml.rels><?xml version="1.0" encoding="UTF-8" standalone="yes"?>
<Relationships xmlns="http://schemas.openxmlformats.org/package/2006/relationships"><Relationship Id="rId3" Type="http://schemas.openxmlformats.org/officeDocument/2006/relationships/hyperlink" Target="https://create.arduino.cc/projecthub/comptek4/ir-remote-control-car-fcb8a5?ref=search&amp;ref_id=Infrared%20Remote%20Control%20Car&amp;offset=1" TargetMode="External"/><Relationship Id="rId2" Type="http://schemas.openxmlformats.org/officeDocument/2006/relationships/hyperlink" Target="https://create.arduino.cc/projecthub/samanfern/bluetooth-controlled-car-d5d9ca" TargetMode="External"/><Relationship Id="rId1" Type="http://schemas.openxmlformats.org/officeDocument/2006/relationships/slideLayout" Target="../slideLayouts/slideLayout3.xml"/><Relationship Id="rId5" Type="http://schemas.openxmlformats.org/officeDocument/2006/relationships/hyperlink" Target="https://create.arduino.cc/projecthub/SXHXC/smart-face-tracking-robot-car-f23d76?ref=search&amp;ref_id=Line%20Tracking%20Car&amp;offset=5" TargetMode="External"/><Relationship Id="rId4" Type="http://schemas.openxmlformats.org/officeDocument/2006/relationships/hyperlink" Target="https://create.arduino.cc/projecthub/chandran0303cn/obstacle-avoidance-bot-using-ir-sensors-08f8e9?ref=search&amp;ref_id=Obstacle%20Avoidance%20Car&amp;offset=1"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18.jpg"/><Relationship Id="rId7" Type="http://schemas.openxmlformats.org/officeDocument/2006/relationships/image" Target="../media/image22.jpg"/><Relationship Id="rId2" Type="http://schemas.openxmlformats.org/officeDocument/2006/relationships/image" Target="../media/image17.jpg"/><Relationship Id="rId1" Type="http://schemas.openxmlformats.org/officeDocument/2006/relationships/slideLayout" Target="../slideLayouts/slideLayout9.xml"/><Relationship Id="rId6" Type="http://schemas.openxmlformats.org/officeDocument/2006/relationships/image" Target="../media/image21.jpg"/><Relationship Id="rId5" Type="http://schemas.openxmlformats.org/officeDocument/2006/relationships/image" Target="../media/image20.jpg"/><Relationship Id="rId4" Type="http://schemas.openxmlformats.org/officeDocument/2006/relationships/image" Target="../media/image19.jpg"/></Relationships>
</file>

<file path=ppt/slides/_rels/slide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5.jpg"/><Relationship Id="rId4" Type="http://schemas.openxmlformats.org/officeDocument/2006/relationships/image" Target="../media/image2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3.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0295B-54B9-4937-90E3-BAB9CE69E30B}"/>
              </a:ext>
            </a:extLst>
          </p:cNvPr>
          <p:cNvSpPr>
            <a:spLocks noGrp="1"/>
          </p:cNvSpPr>
          <p:nvPr>
            <p:ph type="title"/>
          </p:nvPr>
        </p:nvSpPr>
        <p:spPr>
          <a:xfrm>
            <a:off x="1153668" y="4232083"/>
            <a:ext cx="9884664" cy="731520"/>
          </a:xfrm>
        </p:spPr>
        <p:txBody>
          <a:bodyPr/>
          <a:lstStyle/>
          <a:p>
            <a:r>
              <a:rPr lang="en-US" dirty="0"/>
              <a:t>Engineering Clinics</a:t>
            </a:r>
          </a:p>
        </p:txBody>
      </p:sp>
    </p:spTree>
    <p:extLst>
      <p:ext uri="{BB962C8B-B14F-4D97-AF65-F5344CB8AC3E}">
        <p14:creationId xmlns:p14="http://schemas.microsoft.com/office/powerpoint/2010/main" val="34467973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EF4D5B-3E14-1349-3E16-232AA74EEBAF}"/>
              </a:ext>
            </a:extLst>
          </p:cNvPr>
          <p:cNvSpPr>
            <a:spLocks noGrp="1"/>
          </p:cNvSpPr>
          <p:nvPr>
            <p:ph type="title"/>
          </p:nvPr>
        </p:nvSpPr>
        <p:spPr>
          <a:xfrm>
            <a:off x="838200" y="526292"/>
            <a:ext cx="10515600" cy="1325563"/>
          </a:xfrm>
        </p:spPr>
        <p:txBody>
          <a:bodyPr>
            <a:normAutofit/>
          </a:bodyPr>
          <a:lstStyle/>
          <a:p>
            <a:r>
              <a:rPr lang="en-US" sz="6000" dirty="0"/>
              <a:t>Circuit  Diagram</a:t>
            </a:r>
          </a:p>
        </p:txBody>
      </p:sp>
      <p:sp>
        <p:nvSpPr>
          <p:cNvPr id="8" name="Slide Number Placeholder 7">
            <a:extLst>
              <a:ext uri="{FF2B5EF4-FFF2-40B4-BE49-F238E27FC236}">
                <a16:creationId xmlns:a16="http://schemas.microsoft.com/office/drawing/2014/main" id="{7130094C-EC6A-E6F3-2E57-202E962AAC87}"/>
              </a:ext>
            </a:extLst>
          </p:cNvPr>
          <p:cNvSpPr>
            <a:spLocks noGrp="1"/>
          </p:cNvSpPr>
          <p:nvPr>
            <p:ph type="sldNum" sz="quarter" idx="12"/>
          </p:nvPr>
        </p:nvSpPr>
        <p:spPr/>
        <p:txBody>
          <a:bodyPr/>
          <a:lstStyle/>
          <a:p>
            <a:fld id="{294A09A9-5501-47C1-A89A-A340965A2BE2}" type="slidenum">
              <a:rPr lang="en-US" smtClean="0"/>
              <a:t>10</a:t>
            </a:fld>
            <a:endParaRPr lang="en-US" dirty="0"/>
          </a:p>
        </p:txBody>
      </p:sp>
      <p:pic>
        <p:nvPicPr>
          <p:cNvPr id="6" name="Picture 5" descr="Diagram, schematic&#10;&#10;Description automatically generated">
            <a:extLst>
              <a:ext uri="{FF2B5EF4-FFF2-40B4-BE49-F238E27FC236}">
                <a16:creationId xmlns:a16="http://schemas.microsoft.com/office/drawing/2014/main" id="{183A261E-9606-D481-3FF5-2F6DF34707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48534" y="1937580"/>
            <a:ext cx="7044690" cy="4034296"/>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pic>
        <p:nvPicPr>
          <p:cNvPr id="7" name="Picture 6" descr="Floral leaf accent">
            <a:extLst>
              <a:ext uri="{FF2B5EF4-FFF2-40B4-BE49-F238E27FC236}">
                <a16:creationId xmlns:a16="http://schemas.microsoft.com/office/drawing/2014/main" id="{E7C10DA7-35B2-FC4F-8F4E-FE4A42C170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9753011">
            <a:off x="10080327" y="94350"/>
            <a:ext cx="1791039" cy="2033695"/>
          </a:xfrm>
          <a:prstGeom prst="rect">
            <a:avLst/>
          </a:prstGeom>
        </p:spPr>
      </p:pic>
      <p:pic>
        <p:nvPicPr>
          <p:cNvPr id="9" name="Picture 8" descr="Floral leaf accent">
            <a:extLst>
              <a:ext uri="{FF2B5EF4-FFF2-40B4-BE49-F238E27FC236}">
                <a16:creationId xmlns:a16="http://schemas.microsoft.com/office/drawing/2014/main" id="{1AD926D3-D1FD-3F95-F4D1-C29BCDD640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9753011">
            <a:off x="-57320" y="4955029"/>
            <a:ext cx="1791038" cy="2033695"/>
          </a:xfrm>
          <a:prstGeom prst="rect">
            <a:avLst/>
          </a:prstGeom>
        </p:spPr>
      </p:pic>
    </p:spTree>
    <p:extLst>
      <p:ext uri="{BB962C8B-B14F-4D97-AF65-F5344CB8AC3E}">
        <p14:creationId xmlns:p14="http://schemas.microsoft.com/office/powerpoint/2010/main" val="33737214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0B4516-A78C-D69C-2051-684BD2AB4940}"/>
              </a:ext>
            </a:extLst>
          </p:cNvPr>
          <p:cNvSpPr>
            <a:spLocks noGrp="1"/>
          </p:cNvSpPr>
          <p:nvPr>
            <p:ph type="title"/>
          </p:nvPr>
        </p:nvSpPr>
        <p:spPr>
          <a:xfrm>
            <a:off x="838200" y="-293374"/>
            <a:ext cx="10515600" cy="1325880"/>
          </a:xfrm>
        </p:spPr>
        <p:txBody>
          <a:bodyPr>
            <a:normAutofit/>
          </a:bodyPr>
          <a:lstStyle/>
          <a:p>
            <a:r>
              <a:rPr lang="en-US" sz="4000" dirty="0"/>
              <a:t>Codes in Appendix</a:t>
            </a:r>
          </a:p>
        </p:txBody>
      </p:sp>
      <p:sp>
        <p:nvSpPr>
          <p:cNvPr id="5" name="Slide Number Placeholder 4">
            <a:extLst>
              <a:ext uri="{FF2B5EF4-FFF2-40B4-BE49-F238E27FC236}">
                <a16:creationId xmlns:a16="http://schemas.microsoft.com/office/drawing/2014/main" id="{7D56BD15-0727-BBF1-FBD8-0228EA23C767}"/>
              </a:ext>
            </a:extLst>
          </p:cNvPr>
          <p:cNvSpPr>
            <a:spLocks noGrp="1"/>
          </p:cNvSpPr>
          <p:nvPr>
            <p:ph type="sldNum" sz="quarter" idx="11"/>
          </p:nvPr>
        </p:nvSpPr>
        <p:spPr/>
        <p:txBody>
          <a:bodyPr/>
          <a:lstStyle/>
          <a:p>
            <a:fld id="{294A09A9-5501-47C1-A89A-A340965A2BE2}" type="slidenum">
              <a:rPr lang="en-US" smtClean="0"/>
              <a:pPr/>
              <a:t>11</a:t>
            </a:fld>
            <a:endParaRPr lang="en-US" dirty="0"/>
          </a:p>
        </p:txBody>
      </p:sp>
      <p:sp>
        <p:nvSpPr>
          <p:cNvPr id="4" name="TextBox 3">
            <a:extLst>
              <a:ext uri="{FF2B5EF4-FFF2-40B4-BE49-F238E27FC236}">
                <a16:creationId xmlns:a16="http://schemas.microsoft.com/office/drawing/2014/main" id="{04ABBAFF-17E7-BD6C-62EA-DE7D7B790F86}"/>
              </a:ext>
            </a:extLst>
          </p:cNvPr>
          <p:cNvSpPr txBox="1"/>
          <p:nvPr/>
        </p:nvSpPr>
        <p:spPr>
          <a:xfrm>
            <a:off x="619125" y="680321"/>
            <a:ext cx="9667875" cy="369332"/>
          </a:xfrm>
          <a:prstGeom prst="rect">
            <a:avLst/>
          </a:prstGeom>
          <a:noFill/>
        </p:spPr>
        <p:txBody>
          <a:bodyPr wrap="square" rtlCol="0">
            <a:spAutoFit/>
          </a:bodyPr>
          <a:lstStyle/>
          <a:p>
            <a:r>
              <a:rPr lang="en-IN" dirty="0" err="1">
                <a:solidFill>
                  <a:srgbClr val="000000"/>
                </a:solidFill>
                <a:latin typeface="Courier New" panose="02070309020205020404" pitchFamily="49" charset="0"/>
              </a:rPr>
              <a:t>AUTO_GO.ino</a:t>
            </a:r>
            <a:endParaRPr lang="en-IN" dirty="0"/>
          </a:p>
        </p:txBody>
      </p:sp>
      <p:sp>
        <p:nvSpPr>
          <p:cNvPr id="6" name="Title 1">
            <a:extLst>
              <a:ext uri="{FF2B5EF4-FFF2-40B4-BE49-F238E27FC236}">
                <a16:creationId xmlns:a16="http://schemas.microsoft.com/office/drawing/2014/main" id="{1474DC8B-D04C-0D14-AB84-D47432B8C8F2}"/>
              </a:ext>
            </a:extLst>
          </p:cNvPr>
          <p:cNvSpPr txBox="1">
            <a:spLocks/>
          </p:cNvSpPr>
          <p:nvPr/>
        </p:nvSpPr>
        <p:spPr>
          <a:xfrm>
            <a:off x="504825" y="933449"/>
            <a:ext cx="10515600" cy="1325880"/>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4400" kern="1200">
                <a:solidFill>
                  <a:schemeClr val="accent3"/>
                </a:solidFill>
                <a:latin typeface="Baskerville" panose="02020502070401020303" pitchFamily="18" charset="0"/>
                <a:ea typeface="Baskerville" panose="02020502070401020303" pitchFamily="18" charset="0"/>
                <a:cs typeface="+mj-cs"/>
              </a:defRPr>
            </a:lvl1pPr>
          </a:lstStyle>
          <a:p>
            <a:endParaRPr lang="en-US" dirty="0"/>
          </a:p>
        </p:txBody>
      </p:sp>
      <p:pic>
        <p:nvPicPr>
          <p:cNvPr id="11" name="Picture 10">
            <a:extLst>
              <a:ext uri="{FF2B5EF4-FFF2-40B4-BE49-F238E27FC236}">
                <a16:creationId xmlns:a16="http://schemas.microsoft.com/office/drawing/2014/main" id="{9192D2B9-324F-3A23-9CAE-FCB5F0E1432F}"/>
              </a:ext>
            </a:extLst>
          </p:cNvPr>
          <p:cNvPicPr>
            <a:picLocks noChangeAspect="1"/>
          </p:cNvPicPr>
          <p:nvPr/>
        </p:nvPicPr>
        <p:blipFill>
          <a:blip r:embed="rId2"/>
          <a:stretch>
            <a:fillRect/>
          </a:stretch>
        </p:blipFill>
        <p:spPr>
          <a:xfrm>
            <a:off x="240793" y="1002756"/>
            <a:ext cx="6909951" cy="5765437"/>
          </a:xfrm>
          <a:prstGeom prst="rect">
            <a:avLst/>
          </a:prstGeom>
        </p:spPr>
      </p:pic>
      <p:pic>
        <p:nvPicPr>
          <p:cNvPr id="12" name="Picture 11">
            <a:extLst>
              <a:ext uri="{FF2B5EF4-FFF2-40B4-BE49-F238E27FC236}">
                <a16:creationId xmlns:a16="http://schemas.microsoft.com/office/drawing/2014/main" id="{7465AECD-45BA-A2D8-85D7-218788F40AA2}"/>
              </a:ext>
            </a:extLst>
          </p:cNvPr>
          <p:cNvPicPr>
            <a:picLocks noChangeAspect="1"/>
          </p:cNvPicPr>
          <p:nvPr/>
        </p:nvPicPr>
        <p:blipFill>
          <a:blip r:embed="rId3"/>
          <a:stretch>
            <a:fillRect/>
          </a:stretch>
        </p:blipFill>
        <p:spPr>
          <a:xfrm>
            <a:off x="5934078" y="680325"/>
            <a:ext cx="6257925" cy="5765437"/>
          </a:xfrm>
          <a:prstGeom prst="rect">
            <a:avLst/>
          </a:prstGeom>
        </p:spPr>
      </p:pic>
    </p:spTree>
    <p:extLst>
      <p:ext uri="{BB962C8B-B14F-4D97-AF65-F5344CB8AC3E}">
        <p14:creationId xmlns:p14="http://schemas.microsoft.com/office/powerpoint/2010/main" val="9410151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0B4516-A78C-D69C-2051-684BD2AB4940}"/>
              </a:ext>
            </a:extLst>
          </p:cNvPr>
          <p:cNvSpPr>
            <a:spLocks noGrp="1"/>
          </p:cNvSpPr>
          <p:nvPr>
            <p:ph type="title"/>
          </p:nvPr>
        </p:nvSpPr>
        <p:spPr>
          <a:xfrm>
            <a:off x="666750" y="-141330"/>
            <a:ext cx="10515600" cy="1325880"/>
          </a:xfrm>
        </p:spPr>
        <p:txBody>
          <a:bodyPr/>
          <a:lstStyle/>
          <a:p>
            <a:r>
              <a:rPr lang="en-US" dirty="0"/>
              <a:t>Bluetooth Mode</a:t>
            </a:r>
          </a:p>
        </p:txBody>
      </p:sp>
      <p:sp>
        <p:nvSpPr>
          <p:cNvPr id="5" name="Slide Number Placeholder 4">
            <a:extLst>
              <a:ext uri="{FF2B5EF4-FFF2-40B4-BE49-F238E27FC236}">
                <a16:creationId xmlns:a16="http://schemas.microsoft.com/office/drawing/2014/main" id="{7D56BD15-0727-BBF1-FBD8-0228EA23C767}"/>
              </a:ext>
            </a:extLst>
          </p:cNvPr>
          <p:cNvSpPr>
            <a:spLocks noGrp="1"/>
          </p:cNvSpPr>
          <p:nvPr>
            <p:ph type="sldNum" sz="quarter" idx="11"/>
          </p:nvPr>
        </p:nvSpPr>
        <p:spPr/>
        <p:txBody>
          <a:bodyPr/>
          <a:lstStyle/>
          <a:p>
            <a:fld id="{294A09A9-5501-47C1-A89A-A340965A2BE2}" type="slidenum">
              <a:rPr lang="en-US" smtClean="0"/>
              <a:pPr/>
              <a:t>12</a:t>
            </a:fld>
            <a:endParaRPr lang="en-US" dirty="0"/>
          </a:p>
        </p:txBody>
      </p:sp>
      <p:sp>
        <p:nvSpPr>
          <p:cNvPr id="6" name="Title 1">
            <a:extLst>
              <a:ext uri="{FF2B5EF4-FFF2-40B4-BE49-F238E27FC236}">
                <a16:creationId xmlns:a16="http://schemas.microsoft.com/office/drawing/2014/main" id="{1474DC8B-D04C-0D14-AB84-D47432B8C8F2}"/>
              </a:ext>
            </a:extLst>
          </p:cNvPr>
          <p:cNvSpPr txBox="1">
            <a:spLocks/>
          </p:cNvSpPr>
          <p:nvPr/>
        </p:nvSpPr>
        <p:spPr>
          <a:xfrm>
            <a:off x="504825" y="933449"/>
            <a:ext cx="10515600" cy="1325880"/>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4400" kern="1200">
                <a:solidFill>
                  <a:schemeClr val="accent3"/>
                </a:solidFill>
                <a:latin typeface="Baskerville" panose="02020502070401020303" pitchFamily="18" charset="0"/>
                <a:ea typeface="Baskerville" panose="02020502070401020303" pitchFamily="18" charset="0"/>
                <a:cs typeface="+mj-cs"/>
              </a:defRPr>
            </a:lvl1pPr>
          </a:lstStyle>
          <a:p>
            <a:endParaRPr lang="en-US" dirty="0"/>
          </a:p>
        </p:txBody>
      </p:sp>
      <p:sp>
        <p:nvSpPr>
          <p:cNvPr id="3" name="TextBox 2">
            <a:extLst>
              <a:ext uri="{FF2B5EF4-FFF2-40B4-BE49-F238E27FC236}">
                <a16:creationId xmlns:a16="http://schemas.microsoft.com/office/drawing/2014/main" id="{B6171788-5A0B-0CEA-52E8-6C91E3270EED}"/>
              </a:ext>
            </a:extLst>
          </p:cNvPr>
          <p:cNvSpPr txBox="1"/>
          <p:nvPr/>
        </p:nvSpPr>
        <p:spPr>
          <a:xfrm>
            <a:off x="504825" y="846177"/>
            <a:ext cx="10839451" cy="923330"/>
          </a:xfrm>
          <a:prstGeom prst="rect">
            <a:avLst/>
          </a:prstGeom>
          <a:noFill/>
        </p:spPr>
        <p:txBody>
          <a:bodyPr wrap="square" rtlCol="0">
            <a:spAutoFit/>
          </a:bodyPr>
          <a:lstStyle/>
          <a:p>
            <a:r>
              <a:rPr lang="en-US" dirty="0">
                <a:solidFill>
                  <a:srgbClr val="000000"/>
                </a:solidFill>
                <a:latin typeface="EB Garamond" panose="00000500000000000000" pitchFamily="2" charset="0"/>
              </a:rPr>
              <a:t>Once you verified the assembly and motor operation of the Smart Car using the "Auto Go" sketch, you can use the "Bluetooth Car" Sketch form the downloaded files to perform the Bluetooth operational test. First, install the Bluetooth App, BLE Tool", on your smartphone from Google Play Store for Android or from App Store for an iPhone. </a:t>
            </a:r>
            <a:endParaRPr lang="en-IN" dirty="0"/>
          </a:p>
        </p:txBody>
      </p:sp>
      <p:pic>
        <p:nvPicPr>
          <p:cNvPr id="8" name="Picture 7">
            <a:extLst>
              <a:ext uri="{FF2B5EF4-FFF2-40B4-BE49-F238E27FC236}">
                <a16:creationId xmlns:a16="http://schemas.microsoft.com/office/drawing/2014/main" id="{3DD71BCF-3679-09A6-78BF-10D17DAD851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14338" y="1933575"/>
            <a:ext cx="4467225" cy="255270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10" name="TextBox 9">
            <a:extLst>
              <a:ext uri="{FF2B5EF4-FFF2-40B4-BE49-F238E27FC236}">
                <a16:creationId xmlns:a16="http://schemas.microsoft.com/office/drawing/2014/main" id="{732D0116-412B-3C5C-E625-7DF011A92E62}"/>
              </a:ext>
            </a:extLst>
          </p:cNvPr>
          <p:cNvSpPr txBox="1"/>
          <p:nvPr/>
        </p:nvSpPr>
        <p:spPr>
          <a:xfrm>
            <a:off x="4881565" y="2076453"/>
            <a:ext cx="7186613" cy="4524315"/>
          </a:xfrm>
          <a:prstGeom prst="rect">
            <a:avLst/>
          </a:prstGeom>
          <a:noFill/>
        </p:spPr>
        <p:txBody>
          <a:bodyPr wrap="square" rtlCol="0">
            <a:spAutoFit/>
          </a:bodyPr>
          <a:lstStyle/>
          <a:p>
            <a:pPr marL="285744" indent="-285744">
              <a:buFont typeface="Wingdings" panose="05000000000000000000" pitchFamily="2" charset="2"/>
              <a:buChar char="Ø"/>
            </a:pPr>
            <a:r>
              <a:rPr lang="en-US" b="1" dirty="0">
                <a:solidFill>
                  <a:srgbClr val="000000"/>
                </a:solidFill>
                <a:latin typeface="EB Garamond" panose="00000500000000000000" pitchFamily="2" charset="0"/>
              </a:rPr>
              <a:t>Then, upload the "Bluetooth Car" Sketch to your Smart Car Arduino board. A copy of the "Bluetooth Car" Sketch is also provided here.</a:t>
            </a:r>
            <a:br>
              <a:rPr lang="en-US" b="1" dirty="0"/>
            </a:br>
            <a:r>
              <a:rPr lang="en-US" dirty="0">
                <a:solidFill>
                  <a:srgbClr val="000000"/>
                </a:solidFill>
                <a:latin typeface="EB Garamond" panose="00000500000000000000" pitchFamily="2" charset="0"/>
              </a:rPr>
              <a:t>Connect the Smart Car to the computer.</a:t>
            </a:r>
          </a:p>
          <a:p>
            <a:pPr marL="285744" indent="-285744">
              <a:buFont typeface="Wingdings" panose="05000000000000000000" pitchFamily="2" charset="2"/>
              <a:buChar char="Ø"/>
            </a:pPr>
            <a:r>
              <a:rPr lang="en-US" dirty="0">
                <a:solidFill>
                  <a:srgbClr val="000000"/>
                </a:solidFill>
                <a:latin typeface="EB Garamond" panose="00000500000000000000" pitchFamily="2" charset="0"/>
              </a:rPr>
              <a:t>Disconnect the Bluetooth module</a:t>
            </a:r>
          </a:p>
          <a:p>
            <a:pPr marL="285744" indent="-285744">
              <a:buFont typeface="Wingdings" panose="05000000000000000000" pitchFamily="2" charset="2"/>
              <a:buChar char="Ø"/>
            </a:pPr>
            <a:r>
              <a:rPr lang="en-US" dirty="0">
                <a:solidFill>
                  <a:srgbClr val="000000"/>
                </a:solidFill>
                <a:latin typeface="EB Garamond" panose="00000500000000000000" pitchFamily="2" charset="0"/>
              </a:rPr>
              <a:t>Upload the downloaded Arduino sketch, “</a:t>
            </a:r>
            <a:r>
              <a:rPr lang="en-US" dirty="0" err="1">
                <a:solidFill>
                  <a:srgbClr val="000000"/>
                </a:solidFill>
                <a:latin typeface="EB Garamond" panose="00000500000000000000" pitchFamily="2" charset="0"/>
              </a:rPr>
              <a:t>bluetooth_car.ino</a:t>
            </a:r>
            <a:r>
              <a:rPr lang="en-US" dirty="0">
                <a:solidFill>
                  <a:srgbClr val="000000"/>
                </a:solidFill>
                <a:latin typeface="EB Garamond" panose="00000500000000000000" pitchFamily="2" charset="0"/>
              </a:rPr>
              <a:t>” to your Smart Car.</a:t>
            </a:r>
          </a:p>
          <a:p>
            <a:pPr marL="285744" indent="-285744">
              <a:buFont typeface="Wingdings" panose="05000000000000000000" pitchFamily="2" charset="2"/>
              <a:buChar char="Ø"/>
            </a:pPr>
            <a:r>
              <a:rPr lang="en-US" dirty="0">
                <a:solidFill>
                  <a:srgbClr val="000000"/>
                </a:solidFill>
                <a:latin typeface="EB Garamond" panose="00000500000000000000" pitchFamily="2" charset="0"/>
              </a:rPr>
              <a:t>Disconnect the programming cable.</a:t>
            </a:r>
          </a:p>
          <a:p>
            <a:pPr marL="285744" indent="-285744">
              <a:buFont typeface="Wingdings" panose="05000000000000000000" pitchFamily="2" charset="2"/>
              <a:buChar char="Ø"/>
            </a:pPr>
            <a:r>
              <a:rPr lang="en-US" dirty="0">
                <a:solidFill>
                  <a:srgbClr val="000000"/>
                </a:solidFill>
                <a:latin typeface="EB Garamond" panose="00000500000000000000" pitchFamily="2" charset="0"/>
              </a:rPr>
              <a:t>Reinstall the Bluetooth module.</a:t>
            </a:r>
          </a:p>
          <a:p>
            <a:pPr marL="285744" indent="-285744">
              <a:buFont typeface="Wingdings" panose="05000000000000000000" pitchFamily="2" charset="2"/>
              <a:buChar char="Ø"/>
            </a:pPr>
            <a:r>
              <a:rPr lang="en-US" dirty="0">
                <a:solidFill>
                  <a:srgbClr val="000000"/>
                </a:solidFill>
                <a:latin typeface="EB Garamond" panose="00000500000000000000" pitchFamily="2" charset="0"/>
              </a:rPr>
              <a:t>Position the Smart Car on a flat surface and turn the power switch to ON</a:t>
            </a:r>
          </a:p>
          <a:p>
            <a:pPr marL="285744" indent="-285744">
              <a:buFont typeface="Wingdings" panose="05000000000000000000" pitchFamily="2" charset="2"/>
              <a:buChar char="Ø"/>
            </a:pPr>
            <a:r>
              <a:rPr lang="en-US" dirty="0">
                <a:solidFill>
                  <a:srgbClr val="000000"/>
                </a:solidFill>
                <a:latin typeface="EB Garamond" panose="00000500000000000000" pitchFamily="2" charset="0"/>
              </a:rPr>
              <a:t>Open the “BLE Tool” App on your smartphone.</a:t>
            </a:r>
          </a:p>
          <a:p>
            <a:pPr marL="285744" indent="-285744">
              <a:buFont typeface="Wingdings" panose="05000000000000000000" pitchFamily="2" charset="2"/>
              <a:buChar char="Ø"/>
            </a:pPr>
            <a:r>
              <a:rPr lang="en-US" dirty="0">
                <a:solidFill>
                  <a:srgbClr val="000000"/>
                </a:solidFill>
                <a:latin typeface="EB Garamond" panose="00000500000000000000" pitchFamily="2" charset="0"/>
              </a:rPr>
              <a:t>Pair the Smart Car Bluetooth with the App.</a:t>
            </a:r>
          </a:p>
          <a:p>
            <a:pPr marL="285744" indent="-285744">
              <a:buFont typeface="Wingdings" panose="05000000000000000000" pitchFamily="2" charset="2"/>
              <a:buChar char="Ø"/>
            </a:pPr>
            <a:r>
              <a:rPr lang="en-US" dirty="0">
                <a:solidFill>
                  <a:srgbClr val="000000"/>
                </a:solidFill>
                <a:latin typeface="EB Garamond" panose="00000500000000000000" pitchFamily="2" charset="0"/>
              </a:rPr>
              <a:t>Inside the “Rocker Control Panel” of the App, use the Bluetooth mode joystick control to move the car forward, back, left, right, and Stop to test the Bluetooth operation. </a:t>
            </a:r>
          </a:p>
          <a:p>
            <a:endParaRPr lang="en-IN" dirty="0"/>
          </a:p>
        </p:txBody>
      </p:sp>
      <p:pic>
        <p:nvPicPr>
          <p:cNvPr id="13" name="Picture 12">
            <a:extLst>
              <a:ext uri="{FF2B5EF4-FFF2-40B4-BE49-F238E27FC236}">
                <a16:creationId xmlns:a16="http://schemas.microsoft.com/office/drawing/2014/main" id="{E8450D29-5A7B-99E0-3364-AED155AFBA07}"/>
              </a:ext>
            </a:extLst>
          </p:cNvPr>
          <p:cNvPicPr>
            <a:picLocks noChangeAspect="1"/>
          </p:cNvPicPr>
          <p:nvPr/>
        </p:nvPicPr>
        <p:blipFill>
          <a:blip r:embed="rId3"/>
          <a:stretch>
            <a:fillRect/>
          </a:stretch>
        </p:blipFill>
        <p:spPr>
          <a:xfrm>
            <a:off x="748106" y="4529695"/>
            <a:ext cx="3799687" cy="2027651"/>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14" name="Picture 13" descr="Floral leaf accent">
            <a:extLst>
              <a:ext uri="{FF2B5EF4-FFF2-40B4-BE49-F238E27FC236}">
                <a16:creationId xmlns:a16="http://schemas.microsoft.com/office/drawing/2014/main" id="{1085CEBC-60F8-0370-B3B9-894289B1874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9753011">
            <a:off x="-571669" y="5100499"/>
            <a:ext cx="1791038" cy="2033695"/>
          </a:xfrm>
          <a:prstGeom prst="rect">
            <a:avLst/>
          </a:prstGeom>
        </p:spPr>
      </p:pic>
      <p:pic>
        <p:nvPicPr>
          <p:cNvPr id="15" name="Picture 14" descr="Floral leaf accent">
            <a:extLst>
              <a:ext uri="{FF2B5EF4-FFF2-40B4-BE49-F238E27FC236}">
                <a16:creationId xmlns:a16="http://schemas.microsoft.com/office/drawing/2014/main" id="{43A23C96-BA92-4333-F3EC-893EC389A34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9753011">
            <a:off x="10448757" y="-714786"/>
            <a:ext cx="1791039" cy="2033695"/>
          </a:xfrm>
          <a:prstGeom prst="rect">
            <a:avLst/>
          </a:prstGeom>
        </p:spPr>
      </p:pic>
    </p:spTree>
    <p:extLst>
      <p:ext uri="{BB962C8B-B14F-4D97-AF65-F5344CB8AC3E}">
        <p14:creationId xmlns:p14="http://schemas.microsoft.com/office/powerpoint/2010/main" val="12356131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D56BD15-0727-BBF1-FBD8-0228EA23C767}"/>
              </a:ext>
            </a:extLst>
          </p:cNvPr>
          <p:cNvSpPr>
            <a:spLocks noGrp="1"/>
          </p:cNvSpPr>
          <p:nvPr>
            <p:ph type="sldNum" sz="quarter" idx="11"/>
          </p:nvPr>
        </p:nvSpPr>
        <p:spPr/>
        <p:txBody>
          <a:bodyPr/>
          <a:lstStyle/>
          <a:p>
            <a:fld id="{294A09A9-5501-47C1-A89A-A340965A2BE2}" type="slidenum">
              <a:rPr lang="en-US" smtClean="0"/>
              <a:pPr/>
              <a:t>13</a:t>
            </a:fld>
            <a:endParaRPr lang="en-US" dirty="0"/>
          </a:p>
        </p:txBody>
      </p:sp>
      <p:sp>
        <p:nvSpPr>
          <p:cNvPr id="4" name="TextBox 3">
            <a:extLst>
              <a:ext uri="{FF2B5EF4-FFF2-40B4-BE49-F238E27FC236}">
                <a16:creationId xmlns:a16="http://schemas.microsoft.com/office/drawing/2014/main" id="{04ABBAFF-17E7-BD6C-62EA-DE7D7B790F86}"/>
              </a:ext>
            </a:extLst>
          </p:cNvPr>
          <p:cNvSpPr txBox="1"/>
          <p:nvPr/>
        </p:nvSpPr>
        <p:spPr>
          <a:xfrm>
            <a:off x="400049" y="204072"/>
            <a:ext cx="9667875" cy="369332"/>
          </a:xfrm>
          <a:prstGeom prst="rect">
            <a:avLst/>
          </a:prstGeom>
          <a:noFill/>
        </p:spPr>
        <p:txBody>
          <a:bodyPr wrap="square" rtlCol="0">
            <a:spAutoFit/>
          </a:bodyPr>
          <a:lstStyle/>
          <a:p>
            <a:r>
              <a:rPr lang="en-IN" b="1" dirty="0" err="1">
                <a:solidFill>
                  <a:srgbClr val="000000"/>
                </a:solidFill>
                <a:latin typeface="Courier New" panose="02070309020205020404" pitchFamily="49" charset="0"/>
              </a:rPr>
              <a:t>bluetooth_car.ino</a:t>
            </a:r>
            <a:endParaRPr lang="en-IN" b="1" dirty="0"/>
          </a:p>
        </p:txBody>
      </p:sp>
      <p:sp>
        <p:nvSpPr>
          <p:cNvPr id="6" name="Title 1">
            <a:extLst>
              <a:ext uri="{FF2B5EF4-FFF2-40B4-BE49-F238E27FC236}">
                <a16:creationId xmlns:a16="http://schemas.microsoft.com/office/drawing/2014/main" id="{1474DC8B-D04C-0D14-AB84-D47432B8C8F2}"/>
              </a:ext>
            </a:extLst>
          </p:cNvPr>
          <p:cNvSpPr txBox="1">
            <a:spLocks/>
          </p:cNvSpPr>
          <p:nvPr/>
        </p:nvSpPr>
        <p:spPr>
          <a:xfrm>
            <a:off x="504825" y="933449"/>
            <a:ext cx="10515600" cy="1325880"/>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4400" kern="1200">
                <a:solidFill>
                  <a:schemeClr val="accent3"/>
                </a:solidFill>
                <a:latin typeface="Baskerville" panose="02020502070401020303" pitchFamily="18" charset="0"/>
                <a:ea typeface="Baskerville" panose="02020502070401020303" pitchFamily="18" charset="0"/>
                <a:cs typeface="+mj-cs"/>
              </a:defRPr>
            </a:lvl1pPr>
          </a:lstStyle>
          <a:p>
            <a:endParaRPr lang="en-US" dirty="0"/>
          </a:p>
        </p:txBody>
      </p:sp>
      <p:pic>
        <p:nvPicPr>
          <p:cNvPr id="9" name="Picture 8">
            <a:extLst>
              <a:ext uri="{FF2B5EF4-FFF2-40B4-BE49-F238E27FC236}">
                <a16:creationId xmlns:a16="http://schemas.microsoft.com/office/drawing/2014/main" id="{E66B56AB-0AEA-1FB5-DF67-8DB275958120}"/>
              </a:ext>
            </a:extLst>
          </p:cNvPr>
          <p:cNvPicPr>
            <a:picLocks noChangeAspect="1"/>
          </p:cNvPicPr>
          <p:nvPr/>
        </p:nvPicPr>
        <p:blipFill>
          <a:blip r:embed="rId2"/>
          <a:stretch>
            <a:fillRect/>
          </a:stretch>
        </p:blipFill>
        <p:spPr>
          <a:xfrm>
            <a:off x="240793" y="573406"/>
            <a:ext cx="3239105" cy="6148071"/>
          </a:xfrm>
          <a:prstGeom prst="rect">
            <a:avLst/>
          </a:prstGeom>
        </p:spPr>
      </p:pic>
      <p:pic>
        <p:nvPicPr>
          <p:cNvPr id="13" name="Picture 12">
            <a:extLst>
              <a:ext uri="{FF2B5EF4-FFF2-40B4-BE49-F238E27FC236}">
                <a16:creationId xmlns:a16="http://schemas.microsoft.com/office/drawing/2014/main" id="{2D98BECA-4607-3BA0-33EC-BCD660AE98AA}"/>
              </a:ext>
            </a:extLst>
          </p:cNvPr>
          <p:cNvPicPr>
            <a:picLocks noChangeAspect="1"/>
          </p:cNvPicPr>
          <p:nvPr/>
        </p:nvPicPr>
        <p:blipFill>
          <a:blip r:embed="rId3"/>
          <a:stretch>
            <a:fillRect/>
          </a:stretch>
        </p:blipFill>
        <p:spPr>
          <a:xfrm>
            <a:off x="4307832" y="501652"/>
            <a:ext cx="3576336" cy="6356351"/>
          </a:xfrm>
          <a:prstGeom prst="rect">
            <a:avLst/>
          </a:prstGeom>
        </p:spPr>
      </p:pic>
      <p:pic>
        <p:nvPicPr>
          <p:cNvPr id="15" name="Picture 14">
            <a:extLst>
              <a:ext uri="{FF2B5EF4-FFF2-40B4-BE49-F238E27FC236}">
                <a16:creationId xmlns:a16="http://schemas.microsoft.com/office/drawing/2014/main" id="{7A62D679-C7B2-46F8-922B-6D76C011AB70}"/>
              </a:ext>
            </a:extLst>
          </p:cNvPr>
          <p:cNvPicPr>
            <a:picLocks noChangeAspect="1"/>
          </p:cNvPicPr>
          <p:nvPr/>
        </p:nvPicPr>
        <p:blipFill>
          <a:blip r:embed="rId4"/>
          <a:stretch>
            <a:fillRect/>
          </a:stretch>
        </p:blipFill>
        <p:spPr>
          <a:xfrm>
            <a:off x="7072875" y="1514208"/>
            <a:ext cx="5039428" cy="3829584"/>
          </a:xfrm>
          <a:prstGeom prst="rect">
            <a:avLst/>
          </a:prstGeom>
        </p:spPr>
      </p:pic>
      <p:pic>
        <p:nvPicPr>
          <p:cNvPr id="16" name="Picture 15" descr="Floral leaf accent">
            <a:extLst>
              <a:ext uri="{FF2B5EF4-FFF2-40B4-BE49-F238E27FC236}">
                <a16:creationId xmlns:a16="http://schemas.microsoft.com/office/drawing/2014/main" id="{70C61AF0-4D4C-A621-5969-A2CD248E967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9753011">
            <a:off x="10264283" y="-155430"/>
            <a:ext cx="1791039" cy="2033695"/>
          </a:xfrm>
          <a:prstGeom prst="rect">
            <a:avLst/>
          </a:prstGeom>
        </p:spPr>
      </p:pic>
      <p:pic>
        <p:nvPicPr>
          <p:cNvPr id="17" name="Picture 16" descr="Floral leaf accent">
            <a:extLst>
              <a:ext uri="{FF2B5EF4-FFF2-40B4-BE49-F238E27FC236}">
                <a16:creationId xmlns:a16="http://schemas.microsoft.com/office/drawing/2014/main" id="{833AF0C7-8632-C9DA-459D-22892F9D69A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3900" y="5164294"/>
            <a:ext cx="1791038" cy="2033695"/>
          </a:xfrm>
          <a:prstGeom prst="rect">
            <a:avLst/>
          </a:prstGeom>
        </p:spPr>
      </p:pic>
    </p:spTree>
    <p:extLst>
      <p:ext uri="{BB962C8B-B14F-4D97-AF65-F5344CB8AC3E}">
        <p14:creationId xmlns:p14="http://schemas.microsoft.com/office/powerpoint/2010/main" val="21515167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0B4516-A78C-D69C-2051-684BD2AB4940}"/>
              </a:ext>
            </a:extLst>
          </p:cNvPr>
          <p:cNvSpPr>
            <a:spLocks noGrp="1"/>
          </p:cNvSpPr>
          <p:nvPr>
            <p:ph type="title"/>
          </p:nvPr>
        </p:nvSpPr>
        <p:spPr>
          <a:xfrm>
            <a:off x="838200" y="-137721"/>
            <a:ext cx="10515600" cy="1325880"/>
          </a:xfrm>
        </p:spPr>
        <p:txBody>
          <a:bodyPr/>
          <a:lstStyle/>
          <a:p>
            <a:r>
              <a:rPr lang="en-US" dirty="0"/>
              <a:t>Line Tracking Mode</a:t>
            </a:r>
          </a:p>
        </p:txBody>
      </p:sp>
      <p:sp>
        <p:nvSpPr>
          <p:cNvPr id="5" name="Slide Number Placeholder 4">
            <a:extLst>
              <a:ext uri="{FF2B5EF4-FFF2-40B4-BE49-F238E27FC236}">
                <a16:creationId xmlns:a16="http://schemas.microsoft.com/office/drawing/2014/main" id="{7D56BD15-0727-BBF1-FBD8-0228EA23C767}"/>
              </a:ext>
            </a:extLst>
          </p:cNvPr>
          <p:cNvSpPr>
            <a:spLocks noGrp="1"/>
          </p:cNvSpPr>
          <p:nvPr>
            <p:ph type="sldNum" sz="quarter" idx="11"/>
          </p:nvPr>
        </p:nvSpPr>
        <p:spPr/>
        <p:txBody>
          <a:bodyPr/>
          <a:lstStyle/>
          <a:p>
            <a:fld id="{294A09A9-5501-47C1-A89A-A340965A2BE2}" type="slidenum">
              <a:rPr lang="en-US" smtClean="0"/>
              <a:pPr/>
              <a:t>14</a:t>
            </a:fld>
            <a:endParaRPr lang="en-US" dirty="0"/>
          </a:p>
        </p:txBody>
      </p:sp>
      <p:sp>
        <p:nvSpPr>
          <p:cNvPr id="6" name="Title 1">
            <a:extLst>
              <a:ext uri="{FF2B5EF4-FFF2-40B4-BE49-F238E27FC236}">
                <a16:creationId xmlns:a16="http://schemas.microsoft.com/office/drawing/2014/main" id="{1474DC8B-D04C-0D14-AB84-D47432B8C8F2}"/>
              </a:ext>
            </a:extLst>
          </p:cNvPr>
          <p:cNvSpPr txBox="1">
            <a:spLocks/>
          </p:cNvSpPr>
          <p:nvPr/>
        </p:nvSpPr>
        <p:spPr>
          <a:xfrm>
            <a:off x="504825" y="933449"/>
            <a:ext cx="10515600" cy="1325880"/>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4400" kern="1200">
                <a:solidFill>
                  <a:schemeClr val="accent3"/>
                </a:solidFill>
                <a:latin typeface="Baskerville" panose="02020502070401020303" pitchFamily="18" charset="0"/>
                <a:ea typeface="Baskerville" panose="02020502070401020303" pitchFamily="18" charset="0"/>
                <a:cs typeface="+mj-cs"/>
              </a:defRPr>
            </a:lvl1pPr>
          </a:lstStyle>
          <a:p>
            <a:endParaRPr lang="en-US" dirty="0"/>
          </a:p>
        </p:txBody>
      </p:sp>
      <p:pic>
        <p:nvPicPr>
          <p:cNvPr id="7" name="Picture 6">
            <a:extLst>
              <a:ext uri="{FF2B5EF4-FFF2-40B4-BE49-F238E27FC236}">
                <a16:creationId xmlns:a16="http://schemas.microsoft.com/office/drawing/2014/main" id="{1E0E428A-4D03-82DB-CE0A-FCBEC83BFC53}"/>
              </a:ext>
            </a:extLst>
          </p:cNvPr>
          <p:cNvPicPr>
            <a:picLocks noChangeAspect="1"/>
          </p:cNvPicPr>
          <p:nvPr/>
        </p:nvPicPr>
        <p:blipFill>
          <a:blip r:embed="rId2"/>
          <a:stretch>
            <a:fillRect/>
          </a:stretch>
        </p:blipFill>
        <p:spPr>
          <a:xfrm>
            <a:off x="504826" y="1136013"/>
            <a:ext cx="3705668" cy="2292395"/>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pic>
        <p:nvPicPr>
          <p:cNvPr id="8" name="Picture 7">
            <a:extLst>
              <a:ext uri="{FF2B5EF4-FFF2-40B4-BE49-F238E27FC236}">
                <a16:creationId xmlns:a16="http://schemas.microsoft.com/office/drawing/2014/main" id="{80E7EC5B-1599-20C2-9416-E705923C888A}"/>
              </a:ext>
            </a:extLst>
          </p:cNvPr>
          <p:cNvPicPr>
            <a:picLocks noChangeAspect="1"/>
          </p:cNvPicPr>
          <p:nvPr/>
        </p:nvPicPr>
        <p:blipFill>
          <a:blip r:embed="rId3"/>
          <a:stretch>
            <a:fillRect/>
          </a:stretch>
        </p:blipFill>
        <p:spPr>
          <a:xfrm>
            <a:off x="1" y="3492338"/>
            <a:ext cx="4625163" cy="2115623"/>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
        <p:nvSpPr>
          <p:cNvPr id="9" name="TextBox 8">
            <a:extLst>
              <a:ext uri="{FF2B5EF4-FFF2-40B4-BE49-F238E27FC236}">
                <a16:creationId xmlns:a16="http://schemas.microsoft.com/office/drawing/2014/main" id="{D203D3F8-423A-C307-2B5C-5B1E9C7CADFE}"/>
              </a:ext>
            </a:extLst>
          </p:cNvPr>
          <p:cNvSpPr txBox="1"/>
          <p:nvPr/>
        </p:nvSpPr>
        <p:spPr>
          <a:xfrm>
            <a:off x="4423144" y="1049655"/>
            <a:ext cx="7528064" cy="4801314"/>
          </a:xfrm>
          <a:prstGeom prst="rect">
            <a:avLst/>
          </a:prstGeom>
          <a:noFill/>
        </p:spPr>
        <p:txBody>
          <a:bodyPr wrap="square" rtlCol="0">
            <a:spAutoFit/>
          </a:bodyPr>
          <a:lstStyle/>
          <a:p>
            <a:pPr marL="285744" indent="-285744">
              <a:buFont typeface="Wingdings" panose="05000000000000000000" pitchFamily="2" charset="2"/>
              <a:buChar char="Ø"/>
            </a:pPr>
            <a:r>
              <a:rPr lang="en-US" dirty="0">
                <a:solidFill>
                  <a:srgbClr val="000000"/>
                </a:solidFill>
                <a:latin typeface="EB Garamond" panose="00000500000000000000" pitchFamily="2" charset="0"/>
              </a:rPr>
              <a:t>In order to test the Line Tracking Module, download the Arduino sketch, "</a:t>
            </a:r>
            <a:r>
              <a:rPr lang="en-US" dirty="0" err="1">
                <a:solidFill>
                  <a:srgbClr val="000000"/>
                </a:solidFill>
                <a:latin typeface="EB Garamond" panose="00000500000000000000" pitchFamily="2" charset="0"/>
              </a:rPr>
              <a:t>Line_tracking_car.ino</a:t>
            </a:r>
            <a:r>
              <a:rPr lang="en-US" dirty="0">
                <a:solidFill>
                  <a:srgbClr val="000000"/>
                </a:solidFill>
                <a:latin typeface="EB Garamond" panose="00000500000000000000" pitchFamily="2" charset="0"/>
              </a:rPr>
              <a:t>" to your Smart Car and position the Smart Car on the closed path. Turn on the power switch and then the Smart Car will start to navigate along the black line until you stop the car by turning the power switch off. The Arduino sketch is also provided here for convenience.  ​Disconnect the Bluetooth module</a:t>
            </a:r>
          </a:p>
          <a:p>
            <a:pPr marL="285744" indent="-285744">
              <a:buFont typeface="Wingdings" panose="05000000000000000000" pitchFamily="2" charset="2"/>
              <a:buChar char="Ø"/>
            </a:pPr>
            <a:r>
              <a:rPr lang="en-US" dirty="0">
                <a:solidFill>
                  <a:srgbClr val="000000"/>
                </a:solidFill>
                <a:latin typeface="EB Garamond" panose="00000500000000000000" pitchFamily="2" charset="0"/>
              </a:rPr>
              <a:t>Upload the downloaded Arduino sketch, “</a:t>
            </a:r>
            <a:r>
              <a:rPr lang="en-US" dirty="0" err="1">
                <a:solidFill>
                  <a:srgbClr val="000000"/>
                </a:solidFill>
                <a:latin typeface="EB Garamond" panose="00000500000000000000" pitchFamily="2" charset="0"/>
              </a:rPr>
              <a:t>Line_tracking_car.ino</a:t>
            </a:r>
            <a:r>
              <a:rPr lang="en-US" dirty="0">
                <a:solidFill>
                  <a:srgbClr val="000000"/>
                </a:solidFill>
                <a:latin typeface="EB Garamond" panose="00000500000000000000" pitchFamily="2" charset="0"/>
              </a:rPr>
              <a:t>” to your Smart Car.</a:t>
            </a:r>
          </a:p>
          <a:p>
            <a:pPr marL="285744" indent="-285744">
              <a:buFont typeface="Wingdings" panose="05000000000000000000" pitchFamily="2" charset="2"/>
              <a:buChar char="Ø"/>
            </a:pPr>
            <a:r>
              <a:rPr lang="en-US" dirty="0">
                <a:solidFill>
                  <a:srgbClr val="000000"/>
                </a:solidFill>
                <a:latin typeface="EB Garamond" panose="00000500000000000000" pitchFamily="2" charset="0"/>
              </a:rPr>
              <a:t>Disconnect the programming cable.</a:t>
            </a:r>
          </a:p>
          <a:p>
            <a:pPr marL="285744" indent="-285744">
              <a:buFont typeface="Wingdings" panose="05000000000000000000" pitchFamily="2" charset="2"/>
              <a:buChar char="Ø"/>
            </a:pPr>
            <a:r>
              <a:rPr lang="en-US" dirty="0">
                <a:solidFill>
                  <a:srgbClr val="000000"/>
                </a:solidFill>
                <a:latin typeface="EB Garamond" panose="00000500000000000000" pitchFamily="2" charset="0"/>
              </a:rPr>
              <a:t>Reinstall the Bluetooth module.</a:t>
            </a:r>
          </a:p>
          <a:p>
            <a:pPr marL="285744" indent="-285744">
              <a:buFont typeface="Wingdings" panose="05000000000000000000" pitchFamily="2" charset="2"/>
              <a:buChar char="Ø"/>
            </a:pPr>
            <a:r>
              <a:rPr lang="en-US" dirty="0">
                <a:solidFill>
                  <a:srgbClr val="000000"/>
                </a:solidFill>
                <a:latin typeface="EB Garamond" panose="00000500000000000000" pitchFamily="2" charset="0"/>
              </a:rPr>
              <a:t>Position the Smart Car on the closed path (black tape), turn the power switch to ON</a:t>
            </a:r>
          </a:p>
          <a:p>
            <a:pPr marL="285744" indent="-285744">
              <a:buFont typeface="Wingdings" panose="05000000000000000000" pitchFamily="2" charset="2"/>
              <a:buChar char="Ø"/>
            </a:pPr>
            <a:r>
              <a:rPr lang="en-US" dirty="0">
                <a:solidFill>
                  <a:srgbClr val="000000"/>
                </a:solidFill>
                <a:latin typeface="EB Garamond" panose="00000500000000000000" pitchFamily="2" charset="0"/>
              </a:rPr>
              <a:t>Open the “ BLE Tool” App on your smartphone, if you haven’t done it so.</a:t>
            </a:r>
          </a:p>
          <a:p>
            <a:pPr marL="285744" indent="-285744">
              <a:buFont typeface="Wingdings" panose="05000000000000000000" pitchFamily="2" charset="2"/>
              <a:buChar char="Ø"/>
            </a:pPr>
            <a:r>
              <a:rPr lang="en-US" dirty="0">
                <a:solidFill>
                  <a:srgbClr val="000000"/>
                </a:solidFill>
                <a:latin typeface="EB Garamond" panose="00000500000000000000" pitchFamily="2" charset="0"/>
              </a:rPr>
              <a:t>Pair the Smart Car Bluetooth with the APP.</a:t>
            </a:r>
          </a:p>
          <a:p>
            <a:pPr marL="285744" indent="-285744">
              <a:buFont typeface="Wingdings" panose="05000000000000000000" pitchFamily="2" charset="2"/>
              <a:buChar char="Ø"/>
            </a:pPr>
            <a:r>
              <a:rPr lang="en-US" dirty="0">
                <a:solidFill>
                  <a:srgbClr val="000000"/>
                </a:solidFill>
                <a:latin typeface="EB Garamond" panose="00000500000000000000" pitchFamily="2" charset="0"/>
              </a:rPr>
              <a:t>Inside the “Rocker Control Panel” of the App, select the "Line Tracking" button and observe the Smart Car navigating along the closed path. Enjoy.</a:t>
            </a:r>
          </a:p>
          <a:p>
            <a:endParaRPr lang="en-IN" dirty="0"/>
          </a:p>
        </p:txBody>
      </p:sp>
      <p:pic>
        <p:nvPicPr>
          <p:cNvPr id="10" name="Picture 9" descr="Floral leaf accent">
            <a:extLst>
              <a:ext uri="{FF2B5EF4-FFF2-40B4-BE49-F238E27FC236}">
                <a16:creationId xmlns:a16="http://schemas.microsoft.com/office/drawing/2014/main" id="{5BCC00BD-782F-F096-E756-82306B6FEF2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9858751">
            <a:off x="-539230" y="5111132"/>
            <a:ext cx="1791038" cy="2033695"/>
          </a:xfrm>
          <a:prstGeom prst="rect">
            <a:avLst/>
          </a:prstGeom>
        </p:spPr>
      </p:pic>
      <p:pic>
        <p:nvPicPr>
          <p:cNvPr id="13" name="Picture 12" descr="Floral leaf accent">
            <a:extLst>
              <a:ext uri="{FF2B5EF4-FFF2-40B4-BE49-F238E27FC236}">
                <a16:creationId xmlns:a16="http://schemas.microsoft.com/office/drawing/2014/main" id="{F9A1C1F5-F113-CB3C-8115-A097DCE0A00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9753011">
            <a:off x="10144335" y="-472578"/>
            <a:ext cx="1791039" cy="2033695"/>
          </a:xfrm>
          <a:prstGeom prst="rect">
            <a:avLst/>
          </a:prstGeom>
        </p:spPr>
      </p:pic>
    </p:spTree>
    <p:extLst>
      <p:ext uri="{BB962C8B-B14F-4D97-AF65-F5344CB8AC3E}">
        <p14:creationId xmlns:p14="http://schemas.microsoft.com/office/powerpoint/2010/main" val="41076634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0B4516-A78C-D69C-2051-684BD2AB4940}"/>
              </a:ext>
            </a:extLst>
          </p:cNvPr>
          <p:cNvSpPr>
            <a:spLocks noGrp="1"/>
          </p:cNvSpPr>
          <p:nvPr>
            <p:ph type="title"/>
          </p:nvPr>
        </p:nvSpPr>
        <p:spPr>
          <a:xfrm>
            <a:off x="-647699" y="85497"/>
            <a:ext cx="6104860" cy="414451"/>
          </a:xfrm>
        </p:spPr>
        <p:txBody>
          <a:bodyPr>
            <a:noAutofit/>
          </a:bodyPr>
          <a:lstStyle/>
          <a:p>
            <a:r>
              <a:rPr lang="en-US" sz="3200" dirty="0" err="1"/>
              <a:t>Line_tracking_car.ino</a:t>
            </a:r>
            <a:endParaRPr lang="en-US" sz="3200" dirty="0"/>
          </a:p>
        </p:txBody>
      </p:sp>
      <p:sp>
        <p:nvSpPr>
          <p:cNvPr id="5" name="Slide Number Placeholder 4">
            <a:extLst>
              <a:ext uri="{FF2B5EF4-FFF2-40B4-BE49-F238E27FC236}">
                <a16:creationId xmlns:a16="http://schemas.microsoft.com/office/drawing/2014/main" id="{7D56BD15-0727-BBF1-FBD8-0228EA23C767}"/>
              </a:ext>
            </a:extLst>
          </p:cNvPr>
          <p:cNvSpPr>
            <a:spLocks noGrp="1"/>
          </p:cNvSpPr>
          <p:nvPr>
            <p:ph type="sldNum" sz="quarter" idx="11"/>
          </p:nvPr>
        </p:nvSpPr>
        <p:spPr/>
        <p:txBody>
          <a:bodyPr/>
          <a:lstStyle/>
          <a:p>
            <a:fld id="{294A09A9-5501-47C1-A89A-A340965A2BE2}" type="slidenum">
              <a:rPr lang="en-US" smtClean="0"/>
              <a:pPr/>
              <a:t>15</a:t>
            </a:fld>
            <a:endParaRPr lang="en-US" dirty="0"/>
          </a:p>
        </p:txBody>
      </p:sp>
      <p:sp>
        <p:nvSpPr>
          <p:cNvPr id="6" name="Title 1">
            <a:extLst>
              <a:ext uri="{FF2B5EF4-FFF2-40B4-BE49-F238E27FC236}">
                <a16:creationId xmlns:a16="http://schemas.microsoft.com/office/drawing/2014/main" id="{1474DC8B-D04C-0D14-AB84-D47432B8C8F2}"/>
              </a:ext>
            </a:extLst>
          </p:cNvPr>
          <p:cNvSpPr txBox="1">
            <a:spLocks/>
          </p:cNvSpPr>
          <p:nvPr/>
        </p:nvSpPr>
        <p:spPr>
          <a:xfrm>
            <a:off x="504825" y="1220528"/>
            <a:ext cx="10515600" cy="1325880"/>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4400" kern="1200">
                <a:solidFill>
                  <a:schemeClr val="accent3"/>
                </a:solidFill>
                <a:latin typeface="Baskerville" panose="02020502070401020303" pitchFamily="18" charset="0"/>
                <a:ea typeface="Baskerville" panose="02020502070401020303" pitchFamily="18" charset="0"/>
                <a:cs typeface="+mj-cs"/>
              </a:defRPr>
            </a:lvl1pPr>
          </a:lstStyle>
          <a:p>
            <a:endParaRPr lang="en-US" dirty="0"/>
          </a:p>
        </p:txBody>
      </p:sp>
      <p:pic>
        <p:nvPicPr>
          <p:cNvPr id="7" name="Picture 6">
            <a:extLst>
              <a:ext uri="{FF2B5EF4-FFF2-40B4-BE49-F238E27FC236}">
                <a16:creationId xmlns:a16="http://schemas.microsoft.com/office/drawing/2014/main" id="{6FBB29F1-0593-597F-6272-9C781CC62A21}"/>
              </a:ext>
            </a:extLst>
          </p:cNvPr>
          <p:cNvPicPr>
            <a:picLocks noChangeAspect="1"/>
          </p:cNvPicPr>
          <p:nvPr/>
        </p:nvPicPr>
        <p:blipFill>
          <a:blip r:embed="rId2"/>
          <a:stretch>
            <a:fillRect/>
          </a:stretch>
        </p:blipFill>
        <p:spPr>
          <a:xfrm>
            <a:off x="390815" y="531517"/>
            <a:ext cx="3419595" cy="6007395"/>
          </a:xfrm>
          <a:prstGeom prst="rect">
            <a:avLst/>
          </a:prstGeom>
        </p:spPr>
      </p:pic>
      <p:pic>
        <p:nvPicPr>
          <p:cNvPr id="9" name="Picture 8">
            <a:extLst>
              <a:ext uri="{FF2B5EF4-FFF2-40B4-BE49-F238E27FC236}">
                <a16:creationId xmlns:a16="http://schemas.microsoft.com/office/drawing/2014/main" id="{F4A4E50E-D618-EAD3-6C9E-D14E9FEC27FD}"/>
              </a:ext>
            </a:extLst>
          </p:cNvPr>
          <p:cNvPicPr>
            <a:picLocks noChangeAspect="1"/>
          </p:cNvPicPr>
          <p:nvPr/>
        </p:nvPicPr>
        <p:blipFill>
          <a:blip r:embed="rId3"/>
          <a:stretch>
            <a:fillRect/>
          </a:stretch>
        </p:blipFill>
        <p:spPr>
          <a:xfrm>
            <a:off x="4277875" y="531520"/>
            <a:ext cx="3154287" cy="6240983"/>
          </a:xfrm>
          <a:prstGeom prst="rect">
            <a:avLst/>
          </a:prstGeom>
        </p:spPr>
      </p:pic>
      <p:pic>
        <p:nvPicPr>
          <p:cNvPr id="13" name="Picture 12">
            <a:extLst>
              <a:ext uri="{FF2B5EF4-FFF2-40B4-BE49-F238E27FC236}">
                <a16:creationId xmlns:a16="http://schemas.microsoft.com/office/drawing/2014/main" id="{02D252EA-98AC-F7C0-30E7-169C37A76BCA}"/>
              </a:ext>
            </a:extLst>
          </p:cNvPr>
          <p:cNvPicPr>
            <a:picLocks noChangeAspect="1"/>
          </p:cNvPicPr>
          <p:nvPr/>
        </p:nvPicPr>
        <p:blipFill>
          <a:blip r:embed="rId4"/>
          <a:stretch>
            <a:fillRect/>
          </a:stretch>
        </p:blipFill>
        <p:spPr>
          <a:xfrm>
            <a:off x="8350267" y="965040"/>
            <a:ext cx="2372056" cy="3162741"/>
          </a:xfrm>
          <a:prstGeom prst="rect">
            <a:avLst/>
          </a:prstGeom>
        </p:spPr>
      </p:pic>
      <p:pic>
        <p:nvPicPr>
          <p:cNvPr id="14" name="Picture 13" descr="Floral leaf accent">
            <a:extLst>
              <a:ext uri="{FF2B5EF4-FFF2-40B4-BE49-F238E27FC236}">
                <a16:creationId xmlns:a16="http://schemas.microsoft.com/office/drawing/2014/main" id="{B11D9AE4-01C5-6C0F-534B-2FC8A6A3821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9858751">
            <a:off x="-811586" y="5309635"/>
            <a:ext cx="1791038" cy="2033695"/>
          </a:xfrm>
          <a:prstGeom prst="rect">
            <a:avLst/>
          </a:prstGeom>
        </p:spPr>
      </p:pic>
      <p:pic>
        <p:nvPicPr>
          <p:cNvPr id="15" name="Picture 14" descr="Floral leaf accent">
            <a:extLst>
              <a:ext uri="{FF2B5EF4-FFF2-40B4-BE49-F238E27FC236}">
                <a16:creationId xmlns:a16="http://schemas.microsoft.com/office/drawing/2014/main" id="{87CB6E30-5B57-59B7-B186-E9AE0A92DFF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9753011">
            <a:off x="10545995" y="-472574"/>
            <a:ext cx="1791039" cy="2033695"/>
          </a:xfrm>
          <a:prstGeom prst="rect">
            <a:avLst/>
          </a:prstGeom>
        </p:spPr>
      </p:pic>
    </p:spTree>
    <p:extLst>
      <p:ext uri="{BB962C8B-B14F-4D97-AF65-F5344CB8AC3E}">
        <p14:creationId xmlns:p14="http://schemas.microsoft.com/office/powerpoint/2010/main" val="42005289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0B4516-A78C-D69C-2051-684BD2AB4940}"/>
              </a:ext>
            </a:extLst>
          </p:cNvPr>
          <p:cNvSpPr>
            <a:spLocks noGrp="1"/>
          </p:cNvSpPr>
          <p:nvPr>
            <p:ph type="title"/>
          </p:nvPr>
        </p:nvSpPr>
        <p:spPr>
          <a:xfrm>
            <a:off x="838200" y="-276225"/>
            <a:ext cx="10515600" cy="1325880"/>
          </a:xfrm>
        </p:spPr>
        <p:txBody>
          <a:bodyPr/>
          <a:lstStyle/>
          <a:p>
            <a:r>
              <a:rPr lang="en-US" dirty="0"/>
              <a:t>Obstacle-Avoidance Mode</a:t>
            </a:r>
          </a:p>
        </p:txBody>
      </p:sp>
      <p:sp>
        <p:nvSpPr>
          <p:cNvPr id="5" name="Slide Number Placeholder 4">
            <a:extLst>
              <a:ext uri="{FF2B5EF4-FFF2-40B4-BE49-F238E27FC236}">
                <a16:creationId xmlns:a16="http://schemas.microsoft.com/office/drawing/2014/main" id="{7D56BD15-0727-BBF1-FBD8-0228EA23C767}"/>
              </a:ext>
            </a:extLst>
          </p:cNvPr>
          <p:cNvSpPr>
            <a:spLocks noGrp="1"/>
          </p:cNvSpPr>
          <p:nvPr>
            <p:ph type="sldNum" sz="quarter" idx="11"/>
          </p:nvPr>
        </p:nvSpPr>
        <p:spPr/>
        <p:txBody>
          <a:bodyPr/>
          <a:lstStyle/>
          <a:p>
            <a:fld id="{294A09A9-5501-47C1-A89A-A340965A2BE2}" type="slidenum">
              <a:rPr lang="en-US" smtClean="0"/>
              <a:pPr/>
              <a:t>16</a:t>
            </a:fld>
            <a:endParaRPr lang="en-US" dirty="0"/>
          </a:p>
        </p:txBody>
      </p:sp>
      <p:sp>
        <p:nvSpPr>
          <p:cNvPr id="6" name="Title 1">
            <a:extLst>
              <a:ext uri="{FF2B5EF4-FFF2-40B4-BE49-F238E27FC236}">
                <a16:creationId xmlns:a16="http://schemas.microsoft.com/office/drawing/2014/main" id="{1474DC8B-D04C-0D14-AB84-D47432B8C8F2}"/>
              </a:ext>
            </a:extLst>
          </p:cNvPr>
          <p:cNvSpPr txBox="1">
            <a:spLocks/>
          </p:cNvSpPr>
          <p:nvPr/>
        </p:nvSpPr>
        <p:spPr>
          <a:xfrm>
            <a:off x="504825" y="933449"/>
            <a:ext cx="10515600" cy="1325880"/>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4400" kern="1200">
                <a:solidFill>
                  <a:schemeClr val="accent3"/>
                </a:solidFill>
                <a:latin typeface="Baskerville" panose="02020502070401020303" pitchFamily="18" charset="0"/>
                <a:ea typeface="Baskerville" panose="02020502070401020303" pitchFamily="18" charset="0"/>
                <a:cs typeface="+mj-cs"/>
              </a:defRPr>
            </a:lvl1pPr>
          </a:lstStyle>
          <a:p>
            <a:endParaRPr lang="en-US" dirty="0"/>
          </a:p>
        </p:txBody>
      </p:sp>
      <p:pic>
        <p:nvPicPr>
          <p:cNvPr id="3" name="Picture 2">
            <a:extLst>
              <a:ext uri="{FF2B5EF4-FFF2-40B4-BE49-F238E27FC236}">
                <a16:creationId xmlns:a16="http://schemas.microsoft.com/office/drawing/2014/main" id="{9985528D-EDEB-0CBA-BA71-C2478AA66946}"/>
              </a:ext>
            </a:extLst>
          </p:cNvPr>
          <p:cNvPicPr>
            <a:picLocks noChangeAspect="1"/>
          </p:cNvPicPr>
          <p:nvPr/>
        </p:nvPicPr>
        <p:blipFill>
          <a:blip r:embed="rId2"/>
          <a:stretch>
            <a:fillRect/>
          </a:stretch>
        </p:blipFill>
        <p:spPr>
          <a:xfrm>
            <a:off x="317885" y="1048702"/>
            <a:ext cx="2646697" cy="1329127"/>
          </a:xfrm>
          <a:prstGeom prst="round2DiagRect">
            <a:avLst>
              <a:gd name="adj1" fmla="val 16667"/>
              <a:gd name="adj2" fmla="val 0"/>
            </a:avLst>
          </a:prstGeom>
          <a:ln w="88900" cap="sq">
            <a:solidFill>
              <a:srgbClr val="020181"/>
            </a:solidFill>
            <a:miter lim="800000"/>
          </a:ln>
          <a:effectLst>
            <a:outerShdw blurRad="254000" algn="tl" rotWithShape="0">
              <a:srgbClr val="000000">
                <a:alpha val="43000"/>
              </a:srgbClr>
            </a:outerShdw>
            <a:reflection blurRad="6350" stA="50000" endA="300" endPos="55000" dir="5400000" sy="-100000" algn="bl" rotWithShape="0"/>
          </a:effectLst>
        </p:spPr>
      </p:pic>
      <p:sp>
        <p:nvSpPr>
          <p:cNvPr id="7" name="TextBox 6">
            <a:extLst>
              <a:ext uri="{FF2B5EF4-FFF2-40B4-BE49-F238E27FC236}">
                <a16:creationId xmlns:a16="http://schemas.microsoft.com/office/drawing/2014/main" id="{6421FA1A-A833-C031-14CE-356A163F5129}"/>
              </a:ext>
            </a:extLst>
          </p:cNvPr>
          <p:cNvSpPr txBox="1"/>
          <p:nvPr/>
        </p:nvSpPr>
        <p:spPr>
          <a:xfrm>
            <a:off x="3297956" y="836102"/>
            <a:ext cx="8279832" cy="1754326"/>
          </a:xfrm>
          <a:prstGeom prst="rect">
            <a:avLst/>
          </a:prstGeom>
          <a:noFill/>
        </p:spPr>
        <p:txBody>
          <a:bodyPr wrap="square" rtlCol="0">
            <a:spAutoFit/>
          </a:bodyPr>
          <a:lstStyle/>
          <a:p>
            <a:r>
              <a:rPr lang="en-US" b="1" dirty="0">
                <a:solidFill>
                  <a:srgbClr val="000000"/>
                </a:solidFill>
                <a:latin typeface="EB Garamond" panose="00000500000000000000" pitchFamily="2" charset="0"/>
              </a:rPr>
              <a:t>The ultrasonic sensor has four pins:</a:t>
            </a:r>
            <a:br>
              <a:rPr lang="en-US" b="1" dirty="0"/>
            </a:br>
            <a:r>
              <a:rPr lang="en-US" dirty="0">
                <a:solidFill>
                  <a:srgbClr val="000000"/>
                </a:solidFill>
                <a:latin typeface="EB Garamond" panose="00000500000000000000" pitchFamily="2" charset="0"/>
              </a:rPr>
              <a:t>VCC – This is the 5-volt positive power connection. </a:t>
            </a:r>
            <a:br>
              <a:rPr lang="en-US" dirty="0"/>
            </a:br>
            <a:r>
              <a:rPr lang="en-US" dirty="0">
                <a:solidFill>
                  <a:srgbClr val="000000"/>
                </a:solidFill>
                <a:latin typeface="EB Garamond" panose="00000500000000000000" pitchFamily="2" charset="0"/>
              </a:rPr>
              <a:t>TRIG – This is the “Trigger”, an input for the pulse we will be sending from the ultrasonic transmitter.</a:t>
            </a:r>
            <a:br>
              <a:rPr lang="en-US" dirty="0"/>
            </a:br>
            <a:r>
              <a:rPr lang="en-US" dirty="0">
                <a:solidFill>
                  <a:srgbClr val="000000"/>
                </a:solidFill>
                <a:latin typeface="EB Garamond" panose="00000500000000000000" pitchFamily="2" charset="0"/>
              </a:rPr>
              <a:t>ECHO – This is an output that sends back the received pulse.</a:t>
            </a:r>
            <a:br>
              <a:rPr lang="en-US" dirty="0"/>
            </a:br>
            <a:r>
              <a:rPr lang="en-US" dirty="0">
                <a:solidFill>
                  <a:srgbClr val="000000"/>
                </a:solidFill>
                <a:latin typeface="EB Garamond" panose="00000500000000000000" pitchFamily="2" charset="0"/>
              </a:rPr>
              <a:t>GND – The Ground connection.</a:t>
            </a:r>
            <a:endParaRPr lang="en-IN" dirty="0"/>
          </a:p>
        </p:txBody>
      </p:sp>
      <p:pic>
        <p:nvPicPr>
          <p:cNvPr id="8" name="Picture 7">
            <a:extLst>
              <a:ext uri="{FF2B5EF4-FFF2-40B4-BE49-F238E27FC236}">
                <a16:creationId xmlns:a16="http://schemas.microsoft.com/office/drawing/2014/main" id="{E74A61CA-4B68-F28F-B39D-0461BC3779D5}"/>
              </a:ext>
            </a:extLst>
          </p:cNvPr>
          <p:cNvPicPr>
            <a:picLocks noChangeAspect="1"/>
          </p:cNvPicPr>
          <p:nvPr/>
        </p:nvPicPr>
        <p:blipFill>
          <a:blip r:embed="rId3"/>
          <a:stretch>
            <a:fillRect/>
          </a:stretch>
        </p:blipFill>
        <p:spPr>
          <a:xfrm>
            <a:off x="275876" y="2623951"/>
            <a:ext cx="4058000" cy="1344369"/>
          </a:xfrm>
          <a:prstGeom prst="rect">
            <a:avLst/>
          </a:prstGeom>
          <a:ln w="28575" cap="sq">
            <a:solidFill>
              <a:srgbClr val="000000"/>
            </a:solidFill>
            <a:miter lim="800000"/>
          </a:ln>
          <a:effectLst>
            <a:outerShdw blurRad="57150" dist="50800" dir="2700000" algn="tl" rotWithShape="0">
              <a:srgbClr val="000000">
                <a:alpha val="40000"/>
              </a:srgbClr>
            </a:outerShdw>
          </a:effectLst>
        </p:spPr>
      </p:pic>
      <p:sp>
        <p:nvSpPr>
          <p:cNvPr id="9" name="TextBox 8">
            <a:extLst>
              <a:ext uri="{FF2B5EF4-FFF2-40B4-BE49-F238E27FC236}">
                <a16:creationId xmlns:a16="http://schemas.microsoft.com/office/drawing/2014/main" id="{5B26B620-880B-A8E8-90B4-D7153F676107}"/>
              </a:ext>
            </a:extLst>
          </p:cNvPr>
          <p:cNvSpPr txBox="1"/>
          <p:nvPr/>
        </p:nvSpPr>
        <p:spPr>
          <a:xfrm>
            <a:off x="221382" y="4061862"/>
            <a:ext cx="5168767" cy="2308324"/>
          </a:xfrm>
          <a:prstGeom prst="rect">
            <a:avLst/>
          </a:prstGeom>
          <a:noFill/>
        </p:spPr>
        <p:txBody>
          <a:bodyPr wrap="square" rtlCol="0">
            <a:spAutoFit/>
          </a:bodyPr>
          <a:lstStyle/>
          <a:p>
            <a:r>
              <a:rPr lang="en-US" dirty="0">
                <a:solidFill>
                  <a:srgbClr val="0070C0"/>
                </a:solidFill>
                <a:latin typeface="EB Garamond" panose="00000500000000000000" pitchFamily="2" charset="0"/>
              </a:rPr>
              <a:t>To obtain the distance, measure the width (Ton) of Echo pin.</a:t>
            </a:r>
            <a:br>
              <a:rPr lang="en-US" dirty="0"/>
            </a:br>
            <a:r>
              <a:rPr lang="en-US" dirty="0">
                <a:solidFill>
                  <a:srgbClr val="000000"/>
                </a:solidFill>
                <a:latin typeface="EB Garamond" panose="00000500000000000000" pitchFamily="2" charset="0"/>
              </a:rPr>
              <a:t>Time = Width of Echo pulse, in </a:t>
            </a:r>
            <a:r>
              <a:rPr lang="en-US" dirty="0" err="1">
                <a:solidFill>
                  <a:srgbClr val="000000"/>
                </a:solidFill>
                <a:latin typeface="EB Garamond" panose="00000500000000000000" pitchFamily="2" charset="0"/>
              </a:rPr>
              <a:t>uS</a:t>
            </a:r>
            <a:r>
              <a:rPr lang="en-US" dirty="0">
                <a:solidFill>
                  <a:srgbClr val="000000"/>
                </a:solidFill>
                <a:latin typeface="EB Garamond" panose="00000500000000000000" pitchFamily="2" charset="0"/>
              </a:rPr>
              <a:t> (micro second)</a:t>
            </a:r>
            <a:br>
              <a:rPr lang="en-US" dirty="0"/>
            </a:br>
            <a:r>
              <a:rPr lang="en-US" dirty="0">
                <a:solidFill>
                  <a:srgbClr val="000000"/>
                </a:solidFill>
                <a:latin typeface="EB Garamond" panose="00000500000000000000" pitchFamily="2" charset="0"/>
              </a:rPr>
              <a:t>- Distance in centimeters = Time / 58</a:t>
            </a:r>
            <a:br>
              <a:rPr lang="en-US" dirty="0"/>
            </a:br>
            <a:r>
              <a:rPr lang="en-US" dirty="0">
                <a:solidFill>
                  <a:srgbClr val="000000"/>
                </a:solidFill>
                <a:latin typeface="EB Garamond" panose="00000500000000000000" pitchFamily="2" charset="0"/>
              </a:rPr>
              <a:t>- Distance in inches = Time / 148</a:t>
            </a:r>
            <a:br>
              <a:rPr lang="en-US" dirty="0"/>
            </a:br>
            <a:r>
              <a:rPr lang="en-US" dirty="0">
                <a:solidFill>
                  <a:srgbClr val="000000"/>
                </a:solidFill>
                <a:latin typeface="EB Garamond" panose="00000500000000000000" pitchFamily="2" charset="0"/>
              </a:rPr>
              <a:t>- Or you can utilize the speed of sound, which is 340m/s</a:t>
            </a:r>
            <a:br>
              <a:rPr lang="en-US" dirty="0">
                <a:solidFill>
                  <a:srgbClr val="000000"/>
                </a:solidFill>
                <a:latin typeface="EB Garamond" panose="00000500000000000000" pitchFamily="2" charset="0"/>
              </a:rPr>
            </a:br>
            <a:r>
              <a:rPr lang="en-US" dirty="0">
                <a:solidFill>
                  <a:srgbClr val="000000"/>
                </a:solidFill>
                <a:latin typeface="EB Garamond" panose="00000500000000000000" pitchFamily="2" charset="0"/>
              </a:rPr>
              <a:t>The ultrasonic module can be tested using Arduino microcontroller and the following sketch function.</a:t>
            </a:r>
            <a:endParaRPr lang="en-IN" dirty="0"/>
          </a:p>
        </p:txBody>
      </p:sp>
      <p:sp>
        <p:nvSpPr>
          <p:cNvPr id="13" name="TextBox 12">
            <a:extLst>
              <a:ext uri="{FF2B5EF4-FFF2-40B4-BE49-F238E27FC236}">
                <a16:creationId xmlns:a16="http://schemas.microsoft.com/office/drawing/2014/main" id="{61BAE531-1C1E-26BE-77E1-1F020A646F9B}"/>
              </a:ext>
            </a:extLst>
          </p:cNvPr>
          <p:cNvSpPr txBox="1"/>
          <p:nvPr/>
        </p:nvSpPr>
        <p:spPr>
          <a:xfrm>
            <a:off x="6689558" y="3327376"/>
            <a:ext cx="4764505" cy="2862322"/>
          </a:xfrm>
          <a:prstGeom prst="rect">
            <a:avLst/>
          </a:prstGeom>
          <a:noFill/>
        </p:spPr>
        <p:txBody>
          <a:bodyPr wrap="square" rtlCol="0">
            <a:spAutoFit/>
          </a:bodyPr>
          <a:lstStyle/>
          <a:p>
            <a:r>
              <a:rPr lang="en-IN" b="0" i="0" dirty="0">
                <a:solidFill>
                  <a:srgbClr val="000000"/>
                </a:solidFill>
                <a:effectLst/>
                <a:latin typeface="Courier New" panose="02070309020205020404" pitchFamily="49" charset="0"/>
              </a:rPr>
              <a:t>int </a:t>
            </a:r>
            <a:r>
              <a:rPr lang="en-IN" b="0" i="0" dirty="0" err="1">
                <a:solidFill>
                  <a:srgbClr val="000000"/>
                </a:solidFill>
                <a:effectLst/>
                <a:latin typeface="Courier New" panose="02070309020205020404" pitchFamily="49" charset="0"/>
              </a:rPr>
              <a:t>ultrasonic_test</a:t>
            </a:r>
            <a:r>
              <a:rPr lang="en-IN" b="0" i="0" dirty="0">
                <a:solidFill>
                  <a:srgbClr val="000000"/>
                </a:solidFill>
                <a:effectLst/>
                <a:latin typeface="Courier New" panose="02070309020205020404" pitchFamily="49" charset="0"/>
              </a:rPr>
              <a:t>(){</a:t>
            </a:r>
            <a:br>
              <a:rPr lang="en-IN" dirty="0"/>
            </a:br>
            <a:r>
              <a:rPr lang="en-IN" b="0" i="0" dirty="0">
                <a:solidFill>
                  <a:srgbClr val="000000"/>
                </a:solidFill>
                <a:effectLst/>
                <a:latin typeface="Courier New" panose="02070309020205020404" pitchFamily="49" charset="0"/>
              </a:rPr>
              <a:t>  </a:t>
            </a:r>
            <a:r>
              <a:rPr lang="en-IN" b="0" i="0" dirty="0" err="1">
                <a:solidFill>
                  <a:srgbClr val="000000"/>
                </a:solidFill>
                <a:effectLst/>
                <a:latin typeface="Courier New" panose="02070309020205020404" pitchFamily="49" charset="0"/>
              </a:rPr>
              <a:t>digitalWrite</a:t>
            </a:r>
            <a:r>
              <a:rPr lang="en-IN" b="0" i="0" dirty="0">
                <a:solidFill>
                  <a:srgbClr val="000000"/>
                </a:solidFill>
                <a:effectLst/>
                <a:latin typeface="Courier New" panose="02070309020205020404" pitchFamily="49" charset="0"/>
              </a:rPr>
              <a:t>(Trig, LOW);</a:t>
            </a:r>
            <a:br>
              <a:rPr lang="en-IN" dirty="0"/>
            </a:br>
            <a:r>
              <a:rPr lang="en-IN" b="0" i="0" dirty="0">
                <a:solidFill>
                  <a:srgbClr val="000000"/>
                </a:solidFill>
                <a:effectLst/>
                <a:latin typeface="Courier New" panose="02070309020205020404" pitchFamily="49" charset="0"/>
              </a:rPr>
              <a:t>  </a:t>
            </a:r>
            <a:r>
              <a:rPr lang="en-IN" b="0" i="0" dirty="0" err="1">
                <a:solidFill>
                  <a:srgbClr val="000000"/>
                </a:solidFill>
                <a:effectLst/>
                <a:latin typeface="Courier New" panose="02070309020205020404" pitchFamily="49" charset="0"/>
              </a:rPr>
              <a:t>delayMicroseconds</a:t>
            </a:r>
            <a:r>
              <a:rPr lang="en-IN" b="0" i="0" dirty="0">
                <a:solidFill>
                  <a:srgbClr val="000000"/>
                </a:solidFill>
                <a:effectLst/>
                <a:latin typeface="Courier New" panose="02070309020205020404" pitchFamily="49" charset="0"/>
              </a:rPr>
              <a:t>(2);</a:t>
            </a:r>
            <a:br>
              <a:rPr lang="en-IN" dirty="0"/>
            </a:br>
            <a:r>
              <a:rPr lang="en-IN" b="0" i="0" dirty="0">
                <a:solidFill>
                  <a:srgbClr val="000000"/>
                </a:solidFill>
                <a:effectLst/>
                <a:latin typeface="Courier New" panose="02070309020205020404" pitchFamily="49" charset="0"/>
              </a:rPr>
              <a:t>  </a:t>
            </a:r>
            <a:r>
              <a:rPr lang="en-IN" b="0" i="0" dirty="0" err="1">
                <a:solidFill>
                  <a:srgbClr val="000000"/>
                </a:solidFill>
                <a:effectLst/>
                <a:latin typeface="Courier New" panose="02070309020205020404" pitchFamily="49" charset="0"/>
              </a:rPr>
              <a:t>digitalWrite</a:t>
            </a:r>
            <a:r>
              <a:rPr lang="en-IN" b="0" i="0" dirty="0">
                <a:solidFill>
                  <a:srgbClr val="000000"/>
                </a:solidFill>
                <a:effectLst/>
                <a:latin typeface="Courier New" panose="02070309020205020404" pitchFamily="49" charset="0"/>
              </a:rPr>
              <a:t>(Trig, HIGH);</a:t>
            </a:r>
            <a:br>
              <a:rPr lang="en-IN" dirty="0"/>
            </a:br>
            <a:r>
              <a:rPr lang="en-IN" b="0" i="0" dirty="0">
                <a:solidFill>
                  <a:srgbClr val="000000"/>
                </a:solidFill>
                <a:effectLst/>
                <a:latin typeface="Courier New" panose="02070309020205020404" pitchFamily="49" charset="0"/>
              </a:rPr>
              <a:t>  </a:t>
            </a:r>
            <a:r>
              <a:rPr lang="en-IN" b="0" i="0" dirty="0" err="1">
                <a:solidFill>
                  <a:srgbClr val="000000"/>
                </a:solidFill>
                <a:effectLst/>
                <a:latin typeface="Courier New" panose="02070309020205020404" pitchFamily="49" charset="0"/>
              </a:rPr>
              <a:t>delayMicroseconds</a:t>
            </a:r>
            <a:r>
              <a:rPr lang="en-IN" b="0" i="0" dirty="0">
                <a:solidFill>
                  <a:srgbClr val="000000"/>
                </a:solidFill>
                <a:effectLst/>
                <a:latin typeface="Courier New" panose="02070309020205020404" pitchFamily="49" charset="0"/>
              </a:rPr>
              <a:t>(10);</a:t>
            </a:r>
            <a:br>
              <a:rPr lang="en-IN" dirty="0"/>
            </a:br>
            <a:r>
              <a:rPr lang="en-IN" b="0" i="0" dirty="0">
                <a:solidFill>
                  <a:srgbClr val="000000"/>
                </a:solidFill>
                <a:effectLst/>
                <a:latin typeface="Courier New" panose="02070309020205020404" pitchFamily="49" charset="0"/>
              </a:rPr>
              <a:t>  </a:t>
            </a:r>
            <a:r>
              <a:rPr lang="en-IN" b="0" i="0" dirty="0" err="1">
                <a:solidFill>
                  <a:srgbClr val="000000"/>
                </a:solidFill>
                <a:effectLst/>
                <a:latin typeface="Courier New" panose="02070309020205020404" pitchFamily="49" charset="0"/>
              </a:rPr>
              <a:t>digitalWrite</a:t>
            </a:r>
            <a:r>
              <a:rPr lang="en-IN" b="0" i="0" dirty="0">
                <a:solidFill>
                  <a:srgbClr val="000000"/>
                </a:solidFill>
                <a:effectLst/>
                <a:latin typeface="Courier New" panose="02070309020205020404" pitchFamily="49" charset="0"/>
              </a:rPr>
              <a:t>(Trig, LOW);</a:t>
            </a:r>
            <a:br>
              <a:rPr lang="en-IN" dirty="0"/>
            </a:br>
            <a:r>
              <a:rPr lang="en-IN" b="0" i="0" dirty="0">
                <a:solidFill>
                  <a:srgbClr val="000000"/>
                </a:solidFill>
                <a:effectLst/>
                <a:latin typeface="Courier New" panose="02070309020205020404" pitchFamily="49" charset="0"/>
              </a:rPr>
              <a:t>  float distance = </a:t>
            </a:r>
            <a:r>
              <a:rPr lang="en-IN" b="0" i="0" dirty="0" err="1">
                <a:solidFill>
                  <a:srgbClr val="000000"/>
                </a:solidFill>
                <a:effectLst/>
                <a:latin typeface="Courier New" panose="02070309020205020404" pitchFamily="49" charset="0"/>
              </a:rPr>
              <a:t>pulseIn</a:t>
            </a:r>
            <a:r>
              <a:rPr lang="en-IN" b="0" i="0" dirty="0">
                <a:solidFill>
                  <a:srgbClr val="000000"/>
                </a:solidFill>
                <a:effectLst/>
                <a:latin typeface="Courier New" panose="02070309020205020404" pitchFamily="49" charset="0"/>
              </a:rPr>
              <a:t>(Echo, HIGH);</a:t>
            </a:r>
            <a:br>
              <a:rPr lang="en-IN" dirty="0"/>
            </a:br>
            <a:r>
              <a:rPr lang="en-IN" b="0" i="0" dirty="0">
                <a:solidFill>
                  <a:srgbClr val="000000"/>
                </a:solidFill>
                <a:effectLst/>
                <a:latin typeface="Courier New" panose="02070309020205020404" pitchFamily="49" charset="0"/>
              </a:rPr>
              <a:t>  distance = distance / 58;</a:t>
            </a:r>
            <a:br>
              <a:rPr lang="en-IN" dirty="0"/>
            </a:br>
            <a:r>
              <a:rPr lang="en-IN" b="0" i="0" dirty="0">
                <a:solidFill>
                  <a:srgbClr val="000000"/>
                </a:solidFill>
                <a:effectLst/>
                <a:latin typeface="Courier New" panose="02070309020205020404" pitchFamily="49" charset="0"/>
              </a:rPr>
              <a:t>}</a:t>
            </a:r>
            <a:endParaRPr lang="en-IN" dirty="0"/>
          </a:p>
        </p:txBody>
      </p:sp>
    </p:spTree>
    <p:extLst>
      <p:ext uri="{BB962C8B-B14F-4D97-AF65-F5344CB8AC3E}">
        <p14:creationId xmlns:p14="http://schemas.microsoft.com/office/powerpoint/2010/main" val="28931791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7130094C-EC6A-E6F3-2E57-202E962AAC87}"/>
              </a:ext>
            </a:extLst>
          </p:cNvPr>
          <p:cNvSpPr>
            <a:spLocks noGrp="1"/>
          </p:cNvSpPr>
          <p:nvPr>
            <p:ph type="sldNum" sz="quarter" idx="12"/>
          </p:nvPr>
        </p:nvSpPr>
        <p:spPr/>
        <p:txBody>
          <a:bodyPr/>
          <a:lstStyle/>
          <a:p>
            <a:fld id="{294A09A9-5501-47C1-A89A-A340965A2BE2}" type="slidenum">
              <a:rPr lang="en-US" smtClean="0"/>
              <a:t>17</a:t>
            </a:fld>
            <a:endParaRPr lang="en-US" dirty="0"/>
          </a:p>
        </p:txBody>
      </p:sp>
      <p:sp>
        <p:nvSpPr>
          <p:cNvPr id="10" name="TextBox 9">
            <a:extLst>
              <a:ext uri="{FF2B5EF4-FFF2-40B4-BE49-F238E27FC236}">
                <a16:creationId xmlns:a16="http://schemas.microsoft.com/office/drawing/2014/main" id="{235EEB2C-2AA9-D28B-6652-BD9DD1C52A13}"/>
              </a:ext>
            </a:extLst>
          </p:cNvPr>
          <p:cNvSpPr txBox="1"/>
          <p:nvPr/>
        </p:nvSpPr>
        <p:spPr>
          <a:xfrm>
            <a:off x="662539" y="589419"/>
            <a:ext cx="10866922" cy="5078313"/>
          </a:xfrm>
          <a:prstGeom prst="rect">
            <a:avLst/>
          </a:prstGeom>
          <a:noFill/>
        </p:spPr>
        <p:txBody>
          <a:bodyPr wrap="square" rtlCol="0">
            <a:spAutoFit/>
          </a:bodyPr>
          <a:lstStyle/>
          <a:p>
            <a:pPr algn="l">
              <a:buFont typeface="Arial" panose="020B0604020202020204" pitchFamily="34" charset="0"/>
              <a:buChar char="•"/>
            </a:pPr>
            <a:r>
              <a:rPr lang="en-US" b="1" i="0" dirty="0">
                <a:solidFill>
                  <a:srgbClr val="000000"/>
                </a:solidFill>
                <a:effectLst/>
                <a:latin typeface="EB Garamond" panose="00000500000000000000" pitchFamily="2" charset="0"/>
              </a:rPr>
              <a:t>Obstacle Avoidance – Operation</a:t>
            </a:r>
            <a:br>
              <a:rPr lang="en-US" dirty="0"/>
            </a:br>
            <a:r>
              <a:rPr lang="en-US" b="0" i="0" dirty="0">
                <a:solidFill>
                  <a:srgbClr val="000000"/>
                </a:solidFill>
                <a:effectLst/>
                <a:latin typeface="EB Garamond" panose="00000500000000000000" pitchFamily="2" charset="0"/>
              </a:rPr>
              <a:t>The principle of obstacle or collision avoidance is as simple as “if – else if – else” statement in C++ or any other programing languages. The ultrasonic sensor module will detect the distance between the car and an obstacle in front of it and sending the data to the microcontroller. Then, the microcontroller sends a corrective action to the smart car and this process continues repeatedly.</a:t>
            </a:r>
            <a:br>
              <a:rPr lang="en-US" dirty="0"/>
            </a:br>
            <a:r>
              <a:rPr lang="en-US" b="0" i="0" dirty="0">
                <a:solidFill>
                  <a:srgbClr val="000000"/>
                </a:solidFill>
                <a:effectLst/>
                <a:latin typeface="EB Garamond" panose="00000500000000000000" pitchFamily="2" charset="0"/>
              </a:rPr>
              <a:t>The algorithm follows the following </a:t>
            </a:r>
            <a:r>
              <a:rPr lang="en-US" b="0" i="0" dirty="0" err="1">
                <a:solidFill>
                  <a:srgbClr val="000000"/>
                </a:solidFill>
                <a:effectLst/>
                <a:latin typeface="EB Garamond" panose="00000500000000000000" pitchFamily="2" charset="0"/>
              </a:rPr>
              <a:t>sequence.Ultrasonic</a:t>
            </a:r>
            <a:r>
              <a:rPr lang="en-US" b="0" i="0" dirty="0">
                <a:solidFill>
                  <a:srgbClr val="000000"/>
                </a:solidFill>
                <a:effectLst/>
                <a:latin typeface="EB Garamond" panose="00000500000000000000" pitchFamily="2" charset="0"/>
              </a:rPr>
              <a:t> sensor measures the distance to the nearest object until obstacle detected.</a:t>
            </a:r>
          </a:p>
          <a:p>
            <a:pPr algn="l">
              <a:buFont typeface="Arial" panose="020B0604020202020204" pitchFamily="34" charset="0"/>
              <a:buChar char="•"/>
            </a:pPr>
            <a:r>
              <a:rPr lang="en-US" b="0" i="0" dirty="0">
                <a:solidFill>
                  <a:srgbClr val="000000"/>
                </a:solidFill>
                <a:effectLst/>
                <a:latin typeface="EB Garamond" panose="00000500000000000000" pitchFamily="2" charset="0"/>
              </a:rPr>
              <a:t>Stop the car.</a:t>
            </a:r>
          </a:p>
          <a:p>
            <a:pPr algn="l">
              <a:buFont typeface="Arial" panose="020B0604020202020204" pitchFamily="34" charset="0"/>
              <a:buChar char="•"/>
            </a:pPr>
            <a:r>
              <a:rPr lang="en-US" b="0" i="0" dirty="0">
                <a:solidFill>
                  <a:srgbClr val="000000"/>
                </a:solidFill>
                <a:effectLst/>
                <a:latin typeface="EB Garamond" panose="00000500000000000000" pitchFamily="2" charset="0"/>
              </a:rPr>
              <a:t>Measure the distance to the right and left of the Smart Car.</a:t>
            </a:r>
          </a:p>
          <a:p>
            <a:pPr algn="l">
              <a:buFont typeface="Arial" panose="020B0604020202020204" pitchFamily="34" charset="0"/>
              <a:buChar char="•"/>
            </a:pPr>
            <a:r>
              <a:rPr lang="en-US" b="0" i="0" dirty="0">
                <a:solidFill>
                  <a:srgbClr val="000000"/>
                </a:solidFill>
                <a:effectLst/>
                <a:latin typeface="EB Garamond" panose="00000500000000000000" pitchFamily="2" charset="0"/>
              </a:rPr>
              <a:t>Turn the car in the direction that you measure the longest distance.</a:t>
            </a:r>
          </a:p>
          <a:p>
            <a:pPr algn="l">
              <a:buFont typeface="Arial" panose="020B0604020202020204" pitchFamily="34" charset="0"/>
              <a:buChar char="•"/>
            </a:pPr>
            <a:r>
              <a:rPr lang="en-US" b="0" i="0" dirty="0">
                <a:solidFill>
                  <a:srgbClr val="000000"/>
                </a:solidFill>
                <a:effectLst/>
                <a:latin typeface="EB Garamond" panose="00000500000000000000" pitchFamily="2" charset="0"/>
              </a:rPr>
              <a:t> Move forward.</a:t>
            </a:r>
          </a:p>
          <a:p>
            <a:pPr algn="l">
              <a:buFont typeface="Arial" panose="020B0604020202020204" pitchFamily="34" charset="0"/>
              <a:buChar char="•"/>
            </a:pPr>
            <a:r>
              <a:rPr lang="en-US" b="0" i="0" dirty="0">
                <a:solidFill>
                  <a:srgbClr val="000000"/>
                </a:solidFill>
                <a:effectLst/>
                <a:latin typeface="EB Garamond" panose="00000500000000000000" pitchFamily="2" charset="0"/>
              </a:rPr>
              <a:t>Upload the downloaded Arduino sketch, “</a:t>
            </a:r>
            <a:r>
              <a:rPr lang="en-US" b="0" i="0" dirty="0" err="1">
                <a:solidFill>
                  <a:srgbClr val="000000"/>
                </a:solidFill>
                <a:effectLst/>
                <a:latin typeface="EB Garamond" panose="00000500000000000000" pitchFamily="2" charset="0"/>
              </a:rPr>
              <a:t>Obstacle_Avoidance_Car.ino</a:t>
            </a:r>
            <a:r>
              <a:rPr lang="en-US" b="0" i="0" dirty="0">
                <a:solidFill>
                  <a:srgbClr val="000000"/>
                </a:solidFill>
                <a:effectLst/>
                <a:latin typeface="EB Garamond" panose="00000500000000000000" pitchFamily="2" charset="0"/>
              </a:rPr>
              <a:t>” to your Smart Car.</a:t>
            </a:r>
          </a:p>
          <a:p>
            <a:pPr algn="l">
              <a:buFont typeface="Arial" panose="020B0604020202020204" pitchFamily="34" charset="0"/>
              <a:buChar char="•"/>
            </a:pPr>
            <a:r>
              <a:rPr lang="en-US" b="0" i="0" dirty="0">
                <a:solidFill>
                  <a:srgbClr val="000000"/>
                </a:solidFill>
                <a:effectLst/>
                <a:latin typeface="EB Garamond" panose="00000500000000000000" pitchFamily="2" charset="0"/>
              </a:rPr>
              <a:t>Disconnect the programming cable.</a:t>
            </a:r>
          </a:p>
          <a:p>
            <a:pPr algn="l">
              <a:buFont typeface="Arial" panose="020B0604020202020204" pitchFamily="34" charset="0"/>
              <a:buChar char="•"/>
            </a:pPr>
            <a:r>
              <a:rPr lang="en-US" b="0" i="0" dirty="0">
                <a:solidFill>
                  <a:srgbClr val="000000"/>
                </a:solidFill>
                <a:effectLst/>
                <a:latin typeface="EB Garamond" panose="00000500000000000000" pitchFamily="2" charset="0"/>
              </a:rPr>
              <a:t>Reinstall the Bluetooth module.</a:t>
            </a:r>
          </a:p>
          <a:p>
            <a:pPr algn="l">
              <a:buFont typeface="Arial" panose="020B0604020202020204" pitchFamily="34" charset="0"/>
              <a:buChar char="•"/>
            </a:pPr>
            <a:r>
              <a:rPr lang="en-US" b="0" i="0" dirty="0">
                <a:solidFill>
                  <a:srgbClr val="000000"/>
                </a:solidFill>
                <a:effectLst/>
                <a:latin typeface="EB Garamond" panose="00000500000000000000" pitchFamily="2" charset="0"/>
              </a:rPr>
              <a:t>Position the Smart Car on a flat surface, turn the power switch to ON</a:t>
            </a:r>
          </a:p>
          <a:p>
            <a:pPr algn="l">
              <a:buFont typeface="Arial" panose="020B0604020202020204" pitchFamily="34" charset="0"/>
              <a:buChar char="•"/>
            </a:pPr>
            <a:r>
              <a:rPr lang="en-US" b="0" i="0" dirty="0">
                <a:solidFill>
                  <a:srgbClr val="000000"/>
                </a:solidFill>
                <a:effectLst/>
                <a:latin typeface="EB Garamond" panose="00000500000000000000" pitchFamily="2" charset="0"/>
              </a:rPr>
              <a:t>Open the “BLE Tool” App to your smartphone, if you haven’t done it on the previous section.</a:t>
            </a:r>
          </a:p>
          <a:p>
            <a:pPr algn="l">
              <a:buFont typeface="Arial" panose="020B0604020202020204" pitchFamily="34" charset="0"/>
              <a:buChar char="•"/>
            </a:pPr>
            <a:r>
              <a:rPr lang="en-US" b="0" i="0" dirty="0">
                <a:solidFill>
                  <a:srgbClr val="000000"/>
                </a:solidFill>
                <a:effectLst/>
                <a:latin typeface="EB Garamond" panose="00000500000000000000" pitchFamily="2" charset="0"/>
              </a:rPr>
              <a:t>Pair the Smart Car Bluetooth with the App.</a:t>
            </a:r>
          </a:p>
          <a:p>
            <a:pPr algn="l">
              <a:buFont typeface="Arial" panose="020B0604020202020204" pitchFamily="34" charset="0"/>
              <a:buChar char="•"/>
            </a:pPr>
            <a:r>
              <a:rPr lang="en-US" b="0" i="0" dirty="0">
                <a:solidFill>
                  <a:srgbClr val="000000"/>
                </a:solidFill>
                <a:effectLst/>
                <a:latin typeface="EB Garamond" panose="00000500000000000000" pitchFamily="2" charset="0"/>
              </a:rPr>
              <a:t>Inside the “Rocker Control Panel” of the App, select obstacle avoidance and enjoy the autonomous navigation in action.</a:t>
            </a:r>
          </a:p>
        </p:txBody>
      </p:sp>
    </p:spTree>
    <p:extLst>
      <p:ext uri="{BB962C8B-B14F-4D97-AF65-F5344CB8AC3E}">
        <p14:creationId xmlns:p14="http://schemas.microsoft.com/office/powerpoint/2010/main" val="34376477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0B4516-A78C-D69C-2051-684BD2AB4940}"/>
              </a:ext>
            </a:extLst>
          </p:cNvPr>
          <p:cNvSpPr>
            <a:spLocks noGrp="1"/>
          </p:cNvSpPr>
          <p:nvPr>
            <p:ph type="title"/>
          </p:nvPr>
        </p:nvSpPr>
        <p:spPr>
          <a:xfrm>
            <a:off x="-341376" y="150671"/>
            <a:ext cx="6437376" cy="414451"/>
          </a:xfrm>
        </p:spPr>
        <p:txBody>
          <a:bodyPr>
            <a:noAutofit/>
          </a:bodyPr>
          <a:lstStyle/>
          <a:p>
            <a:r>
              <a:rPr lang="en-US" sz="3200" dirty="0" err="1"/>
              <a:t>Obstacle_Avoidance_Car.ino</a:t>
            </a:r>
            <a:endParaRPr lang="en-US" sz="3200" dirty="0"/>
          </a:p>
        </p:txBody>
      </p:sp>
      <p:sp>
        <p:nvSpPr>
          <p:cNvPr id="5" name="Slide Number Placeholder 4">
            <a:extLst>
              <a:ext uri="{FF2B5EF4-FFF2-40B4-BE49-F238E27FC236}">
                <a16:creationId xmlns:a16="http://schemas.microsoft.com/office/drawing/2014/main" id="{7D56BD15-0727-BBF1-FBD8-0228EA23C767}"/>
              </a:ext>
            </a:extLst>
          </p:cNvPr>
          <p:cNvSpPr>
            <a:spLocks noGrp="1"/>
          </p:cNvSpPr>
          <p:nvPr>
            <p:ph type="sldNum" sz="quarter" idx="11"/>
          </p:nvPr>
        </p:nvSpPr>
        <p:spPr/>
        <p:txBody>
          <a:bodyPr/>
          <a:lstStyle/>
          <a:p>
            <a:fld id="{294A09A9-5501-47C1-A89A-A340965A2BE2}" type="slidenum">
              <a:rPr lang="en-US" smtClean="0"/>
              <a:pPr/>
              <a:t>18</a:t>
            </a:fld>
            <a:endParaRPr lang="en-US" dirty="0"/>
          </a:p>
        </p:txBody>
      </p:sp>
      <p:sp>
        <p:nvSpPr>
          <p:cNvPr id="6" name="Title 1">
            <a:extLst>
              <a:ext uri="{FF2B5EF4-FFF2-40B4-BE49-F238E27FC236}">
                <a16:creationId xmlns:a16="http://schemas.microsoft.com/office/drawing/2014/main" id="{1474DC8B-D04C-0D14-AB84-D47432B8C8F2}"/>
              </a:ext>
            </a:extLst>
          </p:cNvPr>
          <p:cNvSpPr txBox="1">
            <a:spLocks/>
          </p:cNvSpPr>
          <p:nvPr/>
        </p:nvSpPr>
        <p:spPr>
          <a:xfrm>
            <a:off x="504825" y="1220528"/>
            <a:ext cx="10515600" cy="1325880"/>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4400" kern="1200">
                <a:solidFill>
                  <a:schemeClr val="accent3"/>
                </a:solidFill>
                <a:latin typeface="Baskerville" panose="02020502070401020303" pitchFamily="18" charset="0"/>
                <a:ea typeface="Baskerville" panose="02020502070401020303" pitchFamily="18" charset="0"/>
                <a:cs typeface="+mj-cs"/>
              </a:defRPr>
            </a:lvl1pPr>
          </a:lstStyle>
          <a:p>
            <a:endParaRPr lang="en-US" dirty="0"/>
          </a:p>
        </p:txBody>
      </p:sp>
      <p:pic>
        <p:nvPicPr>
          <p:cNvPr id="14" name="Picture 13" descr="Floral leaf accent">
            <a:extLst>
              <a:ext uri="{FF2B5EF4-FFF2-40B4-BE49-F238E27FC236}">
                <a16:creationId xmlns:a16="http://schemas.microsoft.com/office/drawing/2014/main" id="{B11D9AE4-01C5-6C0F-534B-2FC8A6A382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9858751">
            <a:off x="-811587" y="5309635"/>
            <a:ext cx="1791038" cy="2033695"/>
          </a:xfrm>
          <a:prstGeom prst="rect">
            <a:avLst/>
          </a:prstGeom>
        </p:spPr>
      </p:pic>
      <p:pic>
        <p:nvPicPr>
          <p:cNvPr id="15" name="Picture 14" descr="Floral leaf accent">
            <a:extLst>
              <a:ext uri="{FF2B5EF4-FFF2-40B4-BE49-F238E27FC236}">
                <a16:creationId xmlns:a16="http://schemas.microsoft.com/office/drawing/2014/main" id="{87CB6E30-5B57-59B7-B186-E9AE0A92DF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9753011">
            <a:off x="10545995" y="-472574"/>
            <a:ext cx="1791039" cy="2033695"/>
          </a:xfrm>
          <a:prstGeom prst="rect">
            <a:avLst/>
          </a:prstGeom>
        </p:spPr>
      </p:pic>
      <p:pic>
        <p:nvPicPr>
          <p:cNvPr id="4" name="Picture 3">
            <a:extLst>
              <a:ext uri="{FF2B5EF4-FFF2-40B4-BE49-F238E27FC236}">
                <a16:creationId xmlns:a16="http://schemas.microsoft.com/office/drawing/2014/main" id="{0C42A150-8DA4-1A72-B3B0-0FAD6BE5574E}"/>
              </a:ext>
            </a:extLst>
          </p:cNvPr>
          <p:cNvPicPr>
            <a:picLocks noChangeAspect="1"/>
          </p:cNvPicPr>
          <p:nvPr/>
        </p:nvPicPr>
        <p:blipFill>
          <a:blip r:embed="rId3"/>
          <a:stretch>
            <a:fillRect/>
          </a:stretch>
        </p:blipFill>
        <p:spPr>
          <a:xfrm>
            <a:off x="398830" y="544273"/>
            <a:ext cx="5125014" cy="6080760"/>
          </a:xfrm>
          <a:prstGeom prst="rect">
            <a:avLst/>
          </a:prstGeom>
        </p:spPr>
      </p:pic>
      <p:pic>
        <p:nvPicPr>
          <p:cNvPr id="10" name="Picture 9">
            <a:extLst>
              <a:ext uri="{FF2B5EF4-FFF2-40B4-BE49-F238E27FC236}">
                <a16:creationId xmlns:a16="http://schemas.microsoft.com/office/drawing/2014/main" id="{9B9CFC3C-4AA6-9427-C04B-070A69F5532A}"/>
              </a:ext>
            </a:extLst>
          </p:cNvPr>
          <p:cNvPicPr>
            <a:picLocks noChangeAspect="1"/>
          </p:cNvPicPr>
          <p:nvPr/>
        </p:nvPicPr>
        <p:blipFill>
          <a:blip r:embed="rId4"/>
          <a:stretch>
            <a:fillRect/>
          </a:stretch>
        </p:blipFill>
        <p:spPr>
          <a:xfrm>
            <a:off x="5762625" y="461977"/>
            <a:ext cx="3911563" cy="6245352"/>
          </a:xfrm>
          <a:prstGeom prst="rect">
            <a:avLst/>
          </a:prstGeom>
        </p:spPr>
      </p:pic>
    </p:spTree>
    <p:extLst>
      <p:ext uri="{BB962C8B-B14F-4D97-AF65-F5344CB8AC3E}">
        <p14:creationId xmlns:p14="http://schemas.microsoft.com/office/powerpoint/2010/main" val="12520658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D56BD15-0727-BBF1-FBD8-0228EA23C767}"/>
              </a:ext>
            </a:extLst>
          </p:cNvPr>
          <p:cNvSpPr>
            <a:spLocks noGrp="1"/>
          </p:cNvSpPr>
          <p:nvPr>
            <p:ph type="sldNum" sz="quarter" idx="11"/>
          </p:nvPr>
        </p:nvSpPr>
        <p:spPr/>
        <p:txBody>
          <a:bodyPr/>
          <a:lstStyle/>
          <a:p>
            <a:fld id="{294A09A9-5501-47C1-A89A-A340965A2BE2}" type="slidenum">
              <a:rPr lang="en-US" smtClean="0"/>
              <a:pPr/>
              <a:t>19</a:t>
            </a:fld>
            <a:endParaRPr lang="en-US" dirty="0"/>
          </a:p>
        </p:txBody>
      </p:sp>
      <p:sp>
        <p:nvSpPr>
          <p:cNvPr id="6" name="Title 1">
            <a:extLst>
              <a:ext uri="{FF2B5EF4-FFF2-40B4-BE49-F238E27FC236}">
                <a16:creationId xmlns:a16="http://schemas.microsoft.com/office/drawing/2014/main" id="{1474DC8B-D04C-0D14-AB84-D47432B8C8F2}"/>
              </a:ext>
            </a:extLst>
          </p:cNvPr>
          <p:cNvSpPr txBox="1">
            <a:spLocks/>
          </p:cNvSpPr>
          <p:nvPr/>
        </p:nvSpPr>
        <p:spPr>
          <a:xfrm>
            <a:off x="504825" y="1220528"/>
            <a:ext cx="10515600" cy="1325880"/>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4400" kern="1200">
                <a:solidFill>
                  <a:schemeClr val="accent3"/>
                </a:solidFill>
                <a:latin typeface="Baskerville" panose="02020502070401020303" pitchFamily="18" charset="0"/>
                <a:ea typeface="Baskerville" panose="02020502070401020303" pitchFamily="18" charset="0"/>
                <a:cs typeface="+mj-cs"/>
              </a:defRPr>
            </a:lvl1pPr>
          </a:lstStyle>
          <a:p>
            <a:endParaRPr lang="en-US" dirty="0"/>
          </a:p>
        </p:txBody>
      </p:sp>
      <p:pic>
        <p:nvPicPr>
          <p:cNvPr id="14" name="Picture 13" descr="Floral leaf accent">
            <a:extLst>
              <a:ext uri="{FF2B5EF4-FFF2-40B4-BE49-F238E27FC236}">
                <a16:creationId xmlns:a16="http://schemas.microsoft.com/office/drawing/2014/main" id="{B11D9AE4-01C5-6C0F-534B-2FC8A6A382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9858751">
            <a:off x="-811587" y="5309635"/>
            <a:ext cx="1791038" cy="2033695"/>
          </a:xfrm>
          <a:prstGeom prst="rect">
            <a:avLst/>
          </a:prstGeom>
        </p:spPr>
      </p:pic>
      <p:pic>
        <p:nvPicPr>
          <p:cNvPr id="15" name="Picture 14" descr="Floral leaf accent">
            <a:extLst>
              <a:ext uri="{FF2B5EF4-FFF2-40B4-BE49-F238E27FC236}">
                <a16:creationId xmlns:a16="http://schemas.microsoft.com/office/drawing/2014/main" id="{87CB6E30-5B57-59B7-B186-E9AE0A92DF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9753011">
            <a:off x="10545995" y="-472574"/>
            <a:ext cx="1791039" cy="2033695"/>
          </a:xfrm>
          <a:prstGeom prst="rect">
            <a:avLst/>
          </a:prstGeom>
        </p:spPr>
      </p:pic>
      <p:pic>
        <p:nvPicPr>
          <p:cNvPr id="12" name="Picture 11">
            <a:extLst>
              <a:ext uri="{FF2B5EF4-FFF2-40B4-BE49-F238E27FC236}">
                <a16:creationId xmlns:a16="http://schemas.microsoft.com/office/drawing/2014/main" id="{9A9C2589-8C4A-8D8F-B637-598FE97FFB28}"/>
              </a:ext>
            </a:extLst>
          </p:cNvPr>
          <p:cNvPicPr>
            <a:picLocks noChangeAspect="1"/>
          </p:cNvPicPr>
          <p:nvPr/>
        </p:nvPicPr>
        <p:blipFill>
          <a:blip r:embed="rId3"/>
          <a:stretch>
            <a:fillRect/>
          </a:stretch>
        </p:blipFill>
        <p:spPr>
          <a:xfrm>
            <a:off x="504826" y="310895"/>
            <a:ext cx="5820732" cy="6410583"/>
          </a:xfrm>
          <a:prstGeom prst="rect">
            <a:avLst/>
          </a:prstGeom>
        </p:spPr>
      </p:pic>
      <p:pic>
        <p:nvPicPr>
          <p:cNvPr id="16" name="Picture 15">
            <a:extLst>
              <a:ext uri="{FF2B5EF4-FFF2-40B4-BE49-F238E27FC236}">
                <a16:creationId xmlns:a16="http://schemas.microsoft.com/office/drawing/2014/main" id="{CDC24FB4-8FA3-6883-A2F8-39B15DF24678}"/>
              </a:ext>
            </a:extLst>
          </p:cNvPr>
          <p:cNvPicPr>
            <a:picLocks noChangeAspect="1"/>
          </p:cNvPicPr>
          <p:nvPr/>
        </p:nvPicPr>
        <p:blipFill>
          <a:blip r:embed="rId4"/>
          <a:stretch>
            <a:fillRect/>
          </a:stretch>
        </p:blipFill>
        <p:spPr>
          <a:xfrm>
            <a:off x="6006158" y="1220528"/>
            <a:ext cx="5945050" cy="3086579"/>
          </a:xfrm>
          <a:prstGeom prst="rect">
            <a:avLst/>
          </a:prstGeom>
        </p:spPr>
      </p:pic>
    </p:spTree>
    <p:extLst>
      <p:ext uri="{BB962C8B-B14F-4D97-AF65-F5344CB8AC3E}">
        <p14:creationId xmlns:p14="http://schemas.microsoft.com/office/powerpoint/2010/main" val="39340584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bject 9">
            <a:extLst>
              <a:ext uri="{FF2B5EF4-FFF2-40B4-BE49-F238E27FC236}">
                <a16:creationId xmlns:a16="http://schemas.microsoft.com/office/drawing/2014/main" id="{E3351FDF-0C06-3D82-5443-A824DFDC412F}"/>
              </a:ext>
            </a:extLst>
          </p:cNvPr>
          <p:cNvPicPr/>
          <p:nvPr/>
        </p:nvPicPr>
        <p:blipFill>
          <a:blip r:embed="rId2" cstate="print"/>
          <a:stretch>
            <a:fillRect/>
          </a:stretch>
        </p:blipFill>
        <p:spPr>
          <a:xfrm>
            <a:off x="3971799" y="2057401"/>
            <a:ext cx="4248404" cy="3406140"/>
          </a:xfrm>
          <a:prstGeom prst="rect">
            <a:avLst/>
          </a:prstGeom>
          <a:ln>
            <a:noFill/>
          </a:ln>
          <a:effectLst>
            <a:softEdge rad="112500"/>
          </a:effectLst>
        </p:spPr>
      </p:pic>
      <p:sp>
        <p:nvSpPr>
          <p:cNvPr id="11" name="TextBox 10">
            <a:extLst>
              <a:ext uri="{FF2B5EF4-FFF2-40B4-BE49-F238E27FC236}">
                <a16:creationId xmlns:a16="http://schemas.microsoft.com/office/drawing/2014/main" id="{B61AA27D-54F7-89DD-A8A6-3A7BB52FB312}"/>
              </a:ext>
            </a:extLst>
          </p:cNvPr>
          <p:cNvSpPr txBox="1"/>
          <p:nvPr/>
        </p:nvSpPr>
        <p:spPr>
          <a:xfrm>
            <a:off x="4394579" y="1132414"/>
            <a:ext cx="4248404" cy="1600438"/>
          </a:xfrm>
          <a:prstGeom prst="rect">
            <a:avLst/>
          </a:prstGeom>
          <a:noFill/>
        </p:spPr>
        <p:txBody>
          <a:bodyPr wrap="square" rtlCol="0">
            <a:spAutoFit/>
          </a:bodyPr>
          <a:lstStyle/>
          <a:p>
            <a:r>
              <a:rPr lang="en-US" sz="4000" b="1" spc="-75" dirty="0">
                <a:solidFill>
                  <a:srgbClr val="C00000"/>
                </a:solidFill>
                <a:latin typeface="Calibri"/>
                <a:cs typeface="Calibri"/>
              </a:rPr>
              <a:t>Smart</a:t>
            </a:r>
            <a:r>
              <a:rPr lang="en-US" sz="4000" b="1" spc="60" dirty="0">
                <a:solidFill>
                  <a:srgbClr val="C00000"/>
                </a:solidFill>
                <a:latin typeface="Calibri"/>
                <a:cs typeface="Calibri"/>
              </a:rPr>
              <a:t> </a:t>
            </a:r>
            <a:r>
              <a:rPr lang="en-US" sz="4000" b="1" spc="-5" dirty="0">
                <a:solidFill>
                  <a:srgbClr val="C00000"/>
                </a:solidFill>
                <a:latin typeface="Calibri"/>
                <a:cs typeface="Calibri"/>
              </a:rPr>
              <a:t>Robot</a:t>
            </a:r>
            <a:r>
              <a:rPr lang="en-US" sz="4000" b="1" spc="51" dirty="0">
                <a:solidFill>
                  <a:srgbClr val="C00000"/>
                </a:solidFill>
                <a:latin typeface="Calibri"/>
                <a:cs typeface="Calibri"/>
              </a:rPr>
              <a:t> </a:t>
            </a:r>
            <a:r>
              <a:rPr lang="en-US" sz="4000" b="1" spc="120" dirty="0">
                <a:solidFill>
                  <a:srgbClr val="C00000"/>
                </a:solidFill>
                <a:latin typeface="Calibri"/>
                <a:cs typeface="Calibri"/>
              </a:rPr>
              <a:t>Car </a:t>
            </a:r>
            <a:r>
              <a:rPr lang="en-US" sz="4000" b="1" spc="-1025" dirty="0">
                <a:solidFill>
                  <a:srgbClr val="C00000"/>
                </a:solidFill>
                <a:latin typeface="Calibri"/>
                <a:cs typeface="Calibri"/>
              </a:rPr>
              <a:t> </a:t>
            </a:r>
            <a:r>
              <a:rPr lang="en-US" sz="4000" b="1" spc="15" dirty="0">
                <a:solidFill>
                  <a:srgbClr val="C00000"/>
                </a:solidFill>
                <a:latin typeface="Calibri"/>
                <a:cs typeface="Calibri"/>
              </a:rPr>
              <a:t>Using</a:t>
            </a:r>
            <a:r>
              <a:rPr lang="en-US" sz="4000" b="1" spc="91" dirty="0">
                <a:solidFill>
                  <a:srgbClr val="C00000"/>
                </a:solidFill>
                <a:latin typeface="Calibri"/>
                <a:cs typeface="Calibri"/>
              </a:rPr>
              <a:t> </a:t>
            </a:r>
            <a:r>
              <a:rPr lang="en-US" sz="4000" b="1" spc="55" dirty="0">
                <a:solidFill>
                  <a:srgbClr val="C00000"/>
                </a:solidFill>
                <a:latin typeface="Calibri"/>
                <a:cs typeface="Calibri"/>
              </a:rPr>
              <a:t>Arduino</a:t>
            </a:r>
            <a:endParaRPr lang="en-US" sz="4000" b="1" dirty="0">
              <a:solidFill>
                <a:srgbClr val="C00000"/>
              </a:solidFill>
              <a:latin typeface="Calibri"/>
              <a:cs typeface="Calibri"/>
            </a:endParaRPr>
          </a:p>
          <a:p>
            <a:endParaRPr lang="en-IN" dirty="0"/>
          </a:p>
        </p:txBody>
      </p:sp>
    </p:spTree>
    <p:extLst>
      <p:ext uri="{BB962C8B-B14F-4D97-AF65-F5344CB8AC3E}">
        <p14:creationId xmlns:p14="http://schemas.microsoft.com/office/powerpoint/2010/main" val="3177180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BE6A01-1D8C-E82D-69CE-C1BEA5E0330D}"/>
              </a:ext>
            </a:extLst>
          </p:cNvPr>
          <p:cNvSpPr>
            <a:spLocks noGrp="1"/>
          </p:cNvSpPr>
          <p:nvPr>
            <p:ph type="title"/>
          </p:nvPr>
        </p:nvSpPr>
        <p:spPr/>
        <p:txBody>
          <a:bodyPr/>
          <a:lstStyle/>
          <a:p>
            <a:r>
              <a:rPr lang="en-US" dirty="0"/>
              <a:t>3D-Video</a:t>
            </a:r>
          </a:p>
        </p:txBody>
      </p:sp>
      <p:sp>
        <p:nvSpPr>
          <p:cNvPr id="4" name="Slide Number Placeholder 3">
            <a:extLst>
              <a:ext uri="{FF2B5EF4-FFF2-40B4-BE49-F238E27FC236}">
                <a16:creationId xmlns:a16="http://schemas.microsoft.com/office/drawing/2014/main" id="{A6E8D6E8-969C-81F9-8B97-1B42ED901A78}"/>
              </a:ext>
            </a:extLst>
          </p:cNvPr>
          <p:cNvSpPr>
            <a:spLocks noGrp="1"/>
          </p:cNvSpPr>
          <p:nvPr>
            <p:ph type="sldNum" sz="quarter" idx="11"/>
          </p:nvPr>
        </p:nvSpPr>
        <p:spPr/>
        <p:txBody>
          <a:bodyPr/>
          <a:lstStyle/>
          <a:p>
            <a:fld id="{294A09A9-5501-47C1-A89A-A340965A2BE2}" type="slidenum">
              <a:rPr lang="en-US" smtClean="0"/>
              <a:pPr/>
              <a:t>20</a:t>
            </a:fld>
            <a:endParaRPr lang="en-US" dirty="0"/>
          </a:p>
        </p:txBody>
      </p:sp>
      <p:sp>
        <p:nvSpPr>
          <p:cNvPr id="6" name="Content Placeholder 5">
            <a:extLst>
              <a:ext uri="{FF2B5EF4-FFF2-40B4-BE49-F238E27FC236}">
                <a16:creationId xmlns:a16="http://schemas.microsoft.com/office/drawing/2014/main" id="{51FF5A2C-A765-89CF-8FFD-BDD3F78949CB}"/>
              </a:ext>
            </a:extLst>
          </p:cNvPr>
          <p:cNvSpPr>
            <a:spLocks noGrp="1"/>
          </p:cNvSpPr>
          <p:nvPr>
            <p:ph sz="quarter" idx="12"/>
          </p:nvPr>
        </p:nvSpPr>
        <p:spPr/>
        <p:txBody>
          <a:bodyPr>
            <a:normAutofit fontScale="92500" lnSpcReduction="10000"/>
          </a:bodyPr>
          <a:lstStyle/>
          <a:p>
            <a:pPr>
              <a:buFont typeface="Wingdings" panose="05000000000000000000" pitchFamily="2" charset="2"/>
              <a:buChar char="Ø"/>
            </a:pPr>
            <a:r>
              <a:rPr lang="en-IN" sz="1800" dirty="0"/>
              <a:t>3D VIDEO</a:t>
            </a:r>
          </a:p>
          <a:p>
            <a:pPr marL="0" indent="0">
              <a:buNone/>
            </a:pPr>
            <a:r>
              <a:rPr lang="en-IN" sz="1800" dirty="0">
                <a:hlinkClick r:id="rId2"/>
              </a:rPr>
              <a:t>https://drive.google.com/file/d/1A6Up0yYtof8j6NiwP9hy5LY1pZkhlrB2/view?usp=share_link</a:t>
            </a:r>
            <a:endParaRPr lang="en-IN" sz="1800" dirty="0"/>
          </a:p>
          <a:p>
            <a:pPr>
              <a:buFont typeface="Wingdings" panose="05000000000000000000" pitchFamily="2" charset="2"/>
              <a:buChar char="Ø"/>
            </a:pPr>
            <a:r>
              <a:rPr lang="en-IN" sz="1800" dirty="0"/>
              <a:t>Bluetooth smart Robot car</a:t>
            </a:r>
          </a:p>
          <a:p>
            <a:pPr marL="0" indent="0">
              <a:buNone/>
            </a:pPr>
            <a:r>
              <a:rPr lang="en-IN" sz="1800" dirty="0">
                <a:hlinkClick r:id="rId3"/>
              </a:rPr>
              <a:t>https://drive.google.com/file/d/15xIaTEJ0iitTXJl593jNsaKOYIkEk3l-/view?usp=share_link</a:t>
            </a:r>
            <a:endParaRPr lang="en-IN" sz="1800" dirty="0"/>
          </a:p>
          <a:p>
            <a:pPr>
              <a:buFont typeface="Wingdings" panose="05000000000000000000" pitchFamily="2" charset="2"/>
              <a:buChar char="Ø"/>
            </a:pPr>
            <a:r>
              <a:rPr lang="en-US" sz="1800" dirty="0"/>
              <a:t>Line Tracking Smart Robot Car</a:t>
            </a:r>
          </a:p>
          <a:p>
            <a:pPr marL="0" indent="0">
              <a:buNone/>
            </a:pPr>
            <a:r>
              <a:rPr lang="en-IN" sz="1800" dirty="0">
                <a:hlinkClick r:id="rId4"/>
              </a:rPr>
              <a:t>https://drive.google.com/file/d/19TptkaigApa1uHSMcX7lRNyZWdMNC8RA/view?usp=share_link</a:t>
            </a:r>
            <a:endParaRPr lang="en-US" sz="1800" dirty="0"/>
          </a:p>
          <a:p>
            <a:pPr>
              <a:buFont typeface="Wingdings" panose="05000000000000000000" pitchFamily="2" charset="2"/>
              <a:buChar char="Ø"/>
            </a:pPr>
            <a:r>
              <a:rPr lang="en-IN" sz="1800" dirty="0"/>
              <a:t>Obstacle Avoidance Car</a:t>
            </a:r>
          </a:p>
          <a:p>
            <a:pPr marL="0" indent="0">
              <a:buNone/>
            </a:pPr>
            <a:r>
              <a:rPr lang="en-IN" sz="1800" dirty="0">
                <a:hlinkClick r:id="rId5"/>
              </a:rPr>
              <a:t>https://drive.google.com/file/d/1J58Tdl3vVIYg1RK4mMYCK9bem89Majs6/view?usp=share_link</a:t>
            </a:r>
            <a:endParaRPr lang="en-IN" sz="1800" dirty="0"/>
          </a:p>
          <a:p>
            <a:pPr>
              <a:buFont typeface="Wingdings" panose="05000000000000000000" pitchFamily="2" charset="2"/>
              <a:buChar char="Ø"/>
            </a:pPr>
            <a:r>
              <a:rPr lang="en-IN" sz="1800" dirty="0"/>
              <a:t>Infrared Remote Control Car</a:t>
            </a:r>
          </a:p>
          <a:p>
            <a:pPr marL="0" indent="0">
              <a:buNone/>
            </a:pPr>
            <a:r>
              <a:rPr lang="en-IN" sz="1800" dirty="0">
                <a:hlinkClick r:id="rId6"/>
              </a:rPr>
              <a:t>https://drive.google.com/file/d/1OfQempyMAheJR_98Z7nkb7P0pc1B7pXx/view?usp=share_link</a:t>
            </a:r>
            <a:endParaRPr lang="en-IN" sz="1800" dirty="0"/>
          </a:p>
          <a:p>
            <a:pPr marL="0" indent="0">
              <a:buNone/>
            </a:pPr>
            <a:endParaRPr lang="en-IN" dirty="0"/>
          </a:p>
        </p:txBody>
      </p:sp>
    </p:spTree>
    <p:extLst>
      <p:ext uri="{BB962C8B-B14F-4D97-AF65-F5344CB8AC3E}">
        <p14:creationId xmlns:p14="http://schemas.microsoft.com/office/powerpoint/2010/main" val="588937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554157-869F-9BBE-CFCF-717129CA6907}"/>
              </a:ext>
            </a:extLst>
          </p:cNvPr>
          <p:cNvSpPr>
            <a:spLocks noGrp="1"/>
          </p:cNvSpPr>
          <p:nvPr>
            <p:ph type="title"/>
          </p:nvPr>
        </p:nvSpPr>
        <p:spPr>
          <a:xfrm>
            <a:off x="1748028" y="1022350"/>
            <a:ext cx="8695944" cy="1325880"/>
          </a:xfrm>
        </p:spPr>
        <p:txBody>
          <a:bodyPr/>
          <a:lstStyle/>
          <a:p>
            <a:r>
              <a:rPr lang="en-US" dirty="0">
                <a:solidFill>
                  <a:schemeClr val="accent3"/>
                </a:solidFill>
              </a:rPr>
              <a:t>REFERENCE</a:t>
            </a:r>
            <a:endParaRPr lang="en-US" dirty="0"/>
          </a:p>
        </p:txBody>
      </p:sp>
      <p:sp>
        <p:nvSpPr>
          <p:cNvPr id="3" name="Content Placeholder 2">
            <a:extLst>
              <a:ext uri="{FF2B5EF4-FFF2-40B4-BE49-F238E27FC236}">
                <a16:creationId xmlns:a16="http://schemas.microsoft.com/office/drawing/2014/main" id="{DC9AC05D-560D-1665-8879-549C0B4EDE5C}"/>
              </a:ext>
            </a:extLst>
          </p:cNvPr>
          <p:cNvSpPr>
            <a:spLocks noGrp="1"/>
          </p:cNvSpPr>
          <p:nvPr>
            <p:ph idx="1"/>
          </p:nvPr>
        </p:nvSpPr>
        <p:spPr>
          <a:xfrm>
            <a:off x="1748028" y="2047875"/>
            <a:ext cx="8695944" cy="2762250"/>
          </a:xfrm>
        </p:spPr>
        <p:txBody>
          <a:bodyPr>
            <a:normAutofit/>
          </a:bodyPr>
          <a:lstStyle/>
          <a:p>
            <a:pPr marL="342900" indent="-342900" algn="just">
              <a:lnSpc>
                <a:spcPct val="100000"/>
              </a:lnSpc>
              <a:buFont typeface="Wingdings" panose="05000000000000000000" pitchFamily="2" charset="2"/>
              <a:buChar char="Ø"/>
            </a:pPr>
            <a:r>
              <a:rPr lang="en-US" dirty="0">
                <a:solidFill>
                  <a:schemeClr val="accent3"/>
                </a:solidFill>
                <a:cs typeface="Calibri"/>
                <a:hlinkClick r:id="rId2"/>
              </a:rPr>
              <a:t>https://create.arduino.cc/projecthub/samanfern/bluetooth-controlled-car-d5d9ca</a:t>
            </a:r>
            <a:endParaRPr lang="en-US" dirty="0">
              <a:solidFill>
                <a:schemeClr val="accent3"/>
              </a:solidFill>
              <a:cs typeface="Calibri"/>
            </a:endParaRPr>
          </a:p>
          <a:p>
            <a:pPr marL="342900" indent="-342900" algn="just">
              <a:lnSpc>
                <a:spcPct val="100000"/>
              </a:lnSpc>
              <a:buFont typeface="Wingdings" panose="05000000000000000000" pitchFamily="2" charset="2"/>
              <a:buChar char="Ø"/>
            </a:pPr>
            <a:r>
              <a:rPr lang="en-US" dirty="0">
                <a:solidFill>
                  <a:schemeClr val="accent3"/>
                </a:solidFill>
                <a:cs typeface="Calibri"/>
                <a:hlinkClick r:id="rId3"/>
              </a:rPr>
              <a:t>https://create.arduino.cc/projecthub/comptek4/ir-remote-control-car-fcb8a5?ref=search&amp;ref_id=Infrared%20Remote%20Control%20Car&amp;offset=1</a:t>
            </a:r>
            <a:endParaRPr lang="en-US" dirty="0">
              <a:solidFill>
                <a:schemeClr val="accent3"/>
              </a:solidFill>
              <a:cs typeface="Calibri"/>
            </a:endParaRPr>
          </a:p>
          <a:p>
            <a:pPr marL="342900" indent="-342900" algn="just">
              <a:lnSpc>
                <a:spcPct val="100000"/>
              </a:lnSpc>
              <a:buFont typeface="Wingdings" panose="05000000000000000000" pitchFamily="2" charset="2"/>
              <a:buChar char="Ø"/>
            </a:pPr>
            <a:r>
              <a:rPr lang="en-US" dirty="0">
                <a:solidFill>
                  <a:schemeClr val="accent3"/>
                </a:solidFill>
                <a:cs typeface="Calibri"/>
                <a:hlinkClick r:id="rId4"/>
              </a:rPr>
              <a:t>https://create.arduino.cc/projecthub/chandran0303cn/obstacle-avoidance-bot-using-ir-sensors-08f8e9?ref=search&amp;ref_id=Obstacle%20Avoidance%20Car&amp;offset=1</a:t>
            </a:r>
            <a:endParaRPr lang="en-US" dirty="0">
              <a:solidFill>
                <a:schemeClr val="accent3"/>
              </a:solidFill>
              <a:cs typeface="Calibri"/>
            </a:endParaRPr>
          </a:p>
          <a:p>
            <a:pPr marL="342900" indent="-342900" algn="just">
              <a:lnSpc>
                <a:spcPct val="100000"/>
              </a:lnSpc>
              <a:buFont typeface="Wingdings" panose="05000000000000000000" pitchFamily="2" charset="2"/>
              <a:buChar char="Ø"/>
            </a:pPr>
            <a:r>
              <a:rPr lang="en-US" dirty="0">
                <a:solidFill>
                  <a:schemeClr val="accent3"/>
                </a:solidFill>
                <a:cs typeface="Calibri"/>
                <a:hlinkClick r:id="rId5"/>
              </a:rPr>
              <a:t>https://create.arduino.cc/projecthub/SXHXC/smart-face-tracking-robot-car-f23d76?ref=search&amp;ref_id=Line%20Tracking%20Car&amp;offset=5</a:t>
            </a:r>
            <a:endParaRPr lang="en-US" dirty="0">
              <a:solidFill>
                <a:schemeClr val="accent3"/>
              </a:solidFill>
              <a:cs typeface="Calibri"/>
            </a:endParaRPr>
          </a:p>
        </p:txBody>
      </p:sp>
      <p:sp>
        <p:nvSpPr>
          <p:cNvPr id="5" name="Slide Number Placeholder 4">
            <a:extLst>
              <a:ext uri="{FF2B5EF4-FFF2-40B4-BE49-F238E27FC236}">
                <a16:creationId xmlns:a16="http://schemas.microsoft.com/office/drawing/2014/main" id="{94026A48-6EF8-D4D0-2C6E-1F96935EA501}"/>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94A09A9-5501-47C1-A89A-A340965A2BE2}" type="slidenum">
              <a:rPr kumimoji="0" lang="en-US" sz="1200" b="0" i="0" u="none" strike="noStrike" kern="1200" cap="none" spc="0" normalizeH="0" baseline="0" noProof="0" smtClean="0">
                <a:ln>
                  <a:noFill/>
                </a:ln>
                <a:solidFill>
                  <a:srgbClr val="000000"/>
                </a:solidFill>
                <a:effectLst/>
                <a:uLnTx/>
                <a:uFillTx/>
                <a:latin typeface="Gill Sans Nova Light" panose="020F0302020204030204" pitchFamily="34" charset="0"/>
                <a:ea typeface="+mn-ea"/>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srgbClr val="000000"/>
              </a:solidFill>
              <a:effectLst/>
              <a:uLnTx/>
              <a:uFillTx/>
              <a:latin typeface="Gill Sans Nova Light" panose="020F0302020204030204" pitchFamily="34" charset="0"/>
              <a:ea typeface="+mn-ea"/>
            </a:endParaRPr>
          </a:p>
        </p:txBody>
      </p:sp>
    </p:spTree>
    <p:extLst>
      <p:ext uri="{BB962C8B-B14F-4D97-AF65-F5344CB8AC3E}">
        <p14:creationId xmlns:p14="http://schemas.microsoft.com/office/powerpoint/2010/main" val="5207005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5EB5DC-8C2B-5750-6E12-9A35C0FFBA00}"/>
              </a:ext>
            </a:extLst>
          </p:cNvPr>
          <p:cNvSpPr>
            <a:spLocks noGrp="1"/>
          </p:cNvSpPr>
          <p:nvPr>
            <p:ph type="title"/>
          </p:nvPr>
        </p:nvSpPr>
        <p:spPr/>
        <p:txBody>
          <a:bodyPr/>
          <a:lstStyle/>
          <a:p>
            <a:r>
              <a:rPr lang="en-US" dirty="0"/>
              <a:t>Thank you</a:t>
            </a:r>
          </a:p>
        </p:txBody>
      </p:sp>
      <p:sp>
        <p:nvSpPr>
          <p:cNvPr id="5" name="Content Placeholder 4">
            <a:extLst>
              <a:ext uri="{FF2B5EF4-FFF2-40B4-BE49-F238E27FC236}">
                <a16:creationId xmlns:a16="http://schemas.microsoft.com/office/drawing/2014/main" id="{AAF5CF3F-E5EF-5769-3F83-24ADB4412BBF}"/>
              </a:ext>
            </a:extLst>
          </p:cNvPr>
          <p:cNvSpPr>
            <a:spLocks noGrp="1"/>
          </p:cNvSpPr>
          <p:nvPr>
            <p:ph idx="1"/>
          </p:nvPr>
        </p:nvSpPr>
        <p:spPr>
          <a:xfrm>
            <a:off x="6922008" y="438912"/>
            <a:ext cx="4937760" cy="6263640"/>
          </a:xfrm>
        </p:spPr>
        <p:txBody>
          <a:bodyPr>
            <a:normAutofit fontScale="85000" lnSpcReduction="20000"/>
          </a:bodyPr>
          <a:lstStyle/>
          <a:p>
            <a:pPr marL="342900" indent="-342900">
              <a:buFont typeface="Wingdings" panose="05000000000000000000" pitchFamily="2" charset="2"/>
              <a:buChar char="Ø"/>
            </a:pPr>
            <a:r>
              <a:rPr lang="en-US" dirty="0" err="1">
                <a:latin typeface="Algerian" panose="04020705040A02060702" pitchFamily="82" charset="0"/>
              </a:rPr>
              <a:t>Arumulla</a:t>
            </a:r>
            <a:r>
              <a:rPr lang="en-US" dirty="0">
                <a:latin typeface="Algerian" panose="04020705040A02060702" pitchFamily="82" charset="0"/>
              </a:rPr>
              <a:t> Yaswanth Reddy</a:t>
            </a:r>
          </a:p>
          <a:p>
            <a:r>
              <a:rPr lang="en-US" b="1" dirty="0">
                <a:solidFill>
                  <a:srgbClr val="C00000"/>
                </a:solidFill>
                <a:latin typeface="Algerian" panose="04020705040A02060702" pitchFamily="82" charset="0"/>
              </a:rPr>
              <a:t>      20BES7010</a:t>
            </a:r>
          </a:p>
          <a:p>
            <a:pPr marL="342900" indent="-342900">
              <a:buFont typeface="Wingdings" panose="05000000000000000000" pitchFamily="2" charset="2"/>
              <a:buChar char="Ø"/>
            </a:pPr>
            <a:r>
              <a:rPr lang="en-US" dirty="0" err="1">
                <a:latin typeface="Algerian" panose="04020705040A02060702" pitchFamily="82" charset="0"/>
              </a:rPr>
              <a:t>Kakumanu</a:t>
            </a:r>
            <a:r>
              <a:rPr lang="en-US" dirty="0">
                <a:latin typeface="Algerian" panose="04020705040A02060702" pitchFamily="82" charset="0"/>
              </a:rPr>
              <a:t> </a:t>
            </a:r>
            <a:r>
              <a:rPr lang="en-US" dirty="0" err="1">
                <a:latin typeface="Algerian" panose="04020705040A02060702" pitchFamily="82" charset="0"/>
              </a:rPr>
              <a:t>Srimani</a:t>
            </a:r>
            <a:endParaRPr lang="en-US" dirty="0">
              <a:latin typeface="Algerian" panose="04020705040A02060702" pitchFamily="82" charset="0"/>
            </a:endParaRPr>
          </a:p>
          <a:p>
            <a:r>
              <a:rPr lang="en-US" b="1" dirty="0">
                <a:solidFill>
                  <a:srgbClr val="C00000"/>
                </a:solidFill>
                <a:latin typeface="Algerian" panose="04020705040A02060702" pitchFamily="82" charset="0"/>
              </a:rPr>
              <a:t>      20BCD7133</a:t>
            </a:r>
          </a:p>
          <a:p>
            <a:pPr marL="342900" indent="-342900">
              <a:buFont typeface="Wingdings" panose="05000000000000000000" pitchFamily="2" charset="2"/>
              <a:buChar char="Ø"/>
            </a:pPr>
            <a:r>
              <a:rPr lang="en-US" dirty="0" err="1">
                <a:latin typeface="Algerian" panose="04020705040A02060702" pitchFamily="82" charset="0"/>
              </a:rPr>
              <a:t>Damarla</a:t>
            </a:r>
            <a:r>
              <a:rPr lang="en-US" dirty="0">
                <a:latin typeface="Algerian" panose="04020705040A02060702" pitchFamily="82" charset="0"/>
              </a:rPr>
              <a:t> </a:t>
            </a:r>
            <a:r>
              <a:rPr lang="en-US" dirty="0" err="1">
                <a:latin typeface="Algerian" panose="04020705040A02060702" pitchFamily="82" charset="0"/>
              </a:rPr>
              <a:t>Bhuvan</a:t>
            </a:r>
            <a:r>
              <a:rPr lang="en-US" dirty="0">
                <a:latin typeface="Algerian" panose="04020705040A02060702" pitchFamily="82" charset="0"/>
              </a:rPr>
              <a:t> Sri Sai</a:t>
            </a:r>
          </a:p>
          <a:p>
            <a:r>
              <a:rPr lang="en-US" b="1" dirty="0">
                <a:solidFill>
                  <a:srgbClr val="C00000"/>
                </a:solidFill>
                <a:latin typeface="Algerian" panose="04020705040A02060702" pitchFamily="82" charset="0"/>
              </a:rPr>
              <a:t>      20BCD7096</a:t>
            </a:r>
          </a:p>
          <a:p>
            <a:pPr marL="342900" indent="-342900">
              <a:buFont typeface="Wingdings" panose="05000000000000000000" pitchFamily="2" charset="2"/>
              <a:buChar char="Ø"/>
            </a:pPr>
            <a:r>
              <a:rPr lang="en-US" dirty="0" err="1">
                <a:latin typeface="Algerian" panose="04020705040A02060702" pitchFamily="82" charset="0"/>
              </a:rPr>
              <a:t>Nuthalapati</a:t>
            </a:r>
            <a:r>
              <a:rPr lang="en-US" dirty="0">
                <a:latin typeface="Algerian" panose="04020705040A02060702" pitchFamily="82" charset="0"/>
              </a:rPr>
              <a:t> </a:t>
            </a:r>
            <a:r>
              <a:rPr lang="en-US" dirty="0" err="1">
                <a:latin typeface="Algerian" panose="04020705040A02060702" pitchFamily="82" charset="0"/>
              </a:rPr>
              <a:t>Jashvika</a:t>
            </a:r>
            <a:endParaRPr lang="en-US" dirty="0">
              <a:latin typeface="Algerian" panose="04020705040A02060702" pitchFamily="82" charset="0"/>
            </a:endParaRPr>
          </a:p>
          <a:p>
            <a:r>
              <a:rPr lang="en-US" b="1" dirty="0">
                <a:solidFill>
                  <a:srgbClr val="C00000"/>
                </a:solidFill>
                <a:latin typeface="Algerian" panose="04020705040A02060702" pitchFamily="82" charset="0"/>
              </a:rPr>
              <a:t>      20BCD7115</a:t>
            </a:r>
          </a:p>
          <a:p>
            <a:pPr marL="342900" indent="-342900">
              <a:buFont typeface="Wingdings" panose="05000000000000000000" pitchFamily="2" charset="2"/>
              <a:buChar char="Ø"/>
            </a:pPr>
            <a:r>
              <a:rPr lang="en-US" dirty="0" err="1">
                <a:latin typeface="Algerian" panose="04020705040A02060702" pitchFamily="82" charset="0"/>
              </a:rPr>
              <a:t>Kandukuri</a:t>
            </a:r>
            <a:r>
              <a:rPr lang="en-US" dirty="0">
                <a:latin typeface="Algerian" panose="04020705040A02060702" pitchFamily="82" charset="0"/>
              </a:rPr>
              <a:t> </a:t>
            </a:r>
            <a:r>
              <a:rPr lang="en-US" dirty="0" err="1">
                <a:latin typeface="Algerian" panose="04020705040A02060702" pitchFamily="82" charset="0"/>
              </a:rPr>
              <a:t>Pranavi</a:t>
            </a:r>
            <a:endParaRPr lang="en-US" dirty="0">
              <a:latin typeface="Algerian" panose="04020705040A02060702" pitchFamily="82" charset="0"/>
            </a:endParaRPr>
          </a:p>
          <a:p>
            <a:r>
              <a:rPr lang="en-US" b="1" dirty="0">
                <a:solidFill>
                  <a:srgbClr val="C00000"/>
                </a:solidFill>
                <a:latin typeface="Algerian" panose="04020705040A02060702" pitchFamily="82" charset="0"/>
              </a:rPr>
              <a:t>      20BCR7104</a:t>
            </a:r>
          </a:p>
          <a:p>
            <a:pPr marL="342900" indent="-342900">
              <a:buFont typeface="Wingdings" panose="05000000000000000000" pitchFamily="2" charset="2"/>
              <a:buChar char="Ø"/>
            </a:pPr>
            <a:r>
              <a:rPr lang="en-US" dirty="0" err="1">
                <a:latin typeface="Algerian" panose="04020705040A02060702" pitchFamily="82" charset="0"/>
              </a:rPr>
              <a:t>Chandini</a:t>
            </a:r>
            <a:r>
              <a:rPr lang="en-US" dirty="0">
                <a:latin typeface="Algerian" panose="04020705040A02060702" pitchFamily="82" charset="0"/>
              </a:rPr>
              <a:t> </a:t>
            </a:r>
            <a:r>
              <a:rPr lang="en-US" dirty="0" err="1">
                <a:latin typeface="Algerian" panose="04020705040A02060702" pitchFamily="82" charset="0"/>
              </a:rPr>
              <a:t>Kollati</a:t>
            </a:r>
            <a:endParaRPr lang="en-US" dirty="0">
              <a:latin typeface="Algerian" panose="04020705040A02060702" pitchFamily="82" charset="0"/>
            </a:endParaRPr>
          </a:p>
          <a:p>
            <a:r>
              <a:rPr lang="en-US" b="1" dirty="0">
                <a:solidFill>
                  <a:srgbClr val="C00000"/>
                </a:solidFill>
                <a:latin typeface="Algerian" panose="04020705040A02060702" pitchFamily="82" charset="0"/>
              </a:rPr>
              <a:t>      20BCE7379</a:t>
            </a:r>
          </a:p>
          <a:p>
            <a:endParaRPr lang="en-US" dirty="0"/>
          </a:p>
        </p:txBody>
      </p:sp>
    </p:spTree>
    <p:extLst>
      <p:ext uri="{BB962C8B-B14F-4D97-AF65-F5344CB8AC3E}">
        <p14:creationId xmlns:p14="http://schemas.microsoft.com/office/powerpoint/2010/main" val="27902518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Title 76">
            <a:extLst>
              <a:ext uri="{FF2B5EF4-FFF2-40B4-BE49-F238E27FC236}">
                <a16:creationId xmlns:a16="http://schemas.microsoft.com/office/drawing/2014/main" id="{D9A0AA8E-BE3B-E949-89DB-0208EE4A67DD}"/>
              </a:ext>
            </a:extLst>
          </p:cNvPr>
          <p:cNvSpPr>
            <a:spLocks noGrp="1"/>
          </p:cNvSpPr>
          <p:nvPr>
            <p:ph type="title"/>
          </p:nvPr>
        </p:nvSpPr>
        <p:spPr/>
        <p:txBody>
          <a:bodyPr/>
          <a:lstStyle/>
          <a:p>
            <a:r>
              <a:rPr lang="en-US" dirty="0">
                <a:latin typeface="Baskerville Old Face" panose="02020602080505020303" pitchFamily="18" charset="77"/>
                <a:ea typeface="Baskerville" panose="02020502070401020303" pitchFamily="18" charset="0"/>
                <a:cs typeface="Calibri Light"/>
              </a:rPr>
              <a:t>PROJECT GUIDE</a:t>
            </a:r>
            <a:endParaRPr lang="en-US" dirty="0"/>
          </a:p>
        </p:txBody>
      </p:sp>
      <p:sp>
        <p:nvSpPr>
          <p:cNvPr id="27" name="Text Placeholder 26">
            <a:extLst>
              <a:ext uri="{FF2B5EF4-FFF2-40B4-BE49-F238E27FC236}">
                <a16:creationId xmlns:a16="http://schemas.microsoft.com/office/drawing/2014/main" id="{AD3E159C-8F18-6271-D733-C11E52BA168F}"/>
              </a:ext>
            </a:extLst>
          </p:cNvPr>
          <p:cNvSpPr>
            <a:spLocks noGrp="1"/>
          </p:cNvSpPr>
          <p:nvPr>
            <p:ph type="body" sz="quarter" idx="19"/>
          </p:nvPr>
        </p:nvSpPr>
        <p:spPr>
          <a:xfrm>
            <a:off x="4147272" y="4560931"/>
            <a:ext cx="3897463" cy="355600"/>
          </a:xfrm>
        </p:spPr>
        <p:txBody>
          <a:bodyPr/>
          <a:lstStyle/>
          <a:p>
            <a:r>
              <a:rPr lang="en-US" dirty="0"/>
              <a:t>PROF. NEERAJ KUMAR MISHRA</a:t>
            </a:r>
          </a:p>
        </p:txBody>
      </p:sp>
      <p:sp>
        <p:nvSpPr>
          <p:cNvPr id="26" name="Text Placeholder 25">
            <a:extLst>
              <a:ext uri="{FF2B5EF4-FFF2-40B4-BE49-F238E27FC236}">
                <a16:creationId xmlns:a16="http://schemas.microsoft.com/office/drawing/2014/main" id="{3B78A704-3F4C-BA60-E2A0-78C04422CC59}"/>
              </a:ext>
            </a:extLst>
          </p:cNvPr>
          <p:cNvSpPr>
            <a:spLocks noGrp="1"/>
          </p:cNvSpPr>
          <p:nvPr>
            <p:ph type="body" sz="quarter" idx="18"/>
          </p:nvPr>
        </p:nvSpPr>
        <p:spPr>
          <a:xfrm>
            <a:off x="2880895" y="5057688"/>
            <a:ext cx="7462640" cy="648527"/>
          </a:xfrm>
        </p:spPr>
        <p:txBody>
          <a:bodyPr/>
          <a:lstStyle/>
          <a:p>
            <a:r>
              <a:rPr lang="en-IN" b="0" i="0" dirty="0" err="1">
                <a:effectLst/>
                <a:latin typeface="-apple-system"/>
              </a:rPr>
              <a:t>Ph.D</a:t>
            </a:r>
            <a:r>
              <a:rPr lang="en-IN" b="0" i="0" dirty="0">
                <a:effectLst/>
                <a:latin typeface="-apple-system"/>
              </a:rPr>
              <a:t> under TEQIP-II, PGD (ML &amp; AI from NIT Warangal), Associate Professor at VIT-AP University, ECE, Editorial Board Member of ACTA SCIENTIFIC , Quantum Computing | | Reversible Logic | | Low Power VLSI | | AI &amp; ML</a:t>
            </a:r>
          </a:p>
          <a:p>
            <a:endParaRPr lang="en-US" dirty="0"/>
          </a:p>
        </p:txBody>
      </p:sp>
      <p:sp>
        <p:nvSpPr>
          <p:cNvPr id="5" name="Slide Number Placeholder 4">
            <a:extLst>
              <a:ext uri="{FF2B5EF4-FFF2-40B4-BE49-F238E27FC236}">
                <a16:creationId xmlns:a16="http://schemas.microsoft.com/office/drawing/2014/main" id="{CC753343-82B8-838D-9717-1489C689634C}"/>
              </a:ext>
            </a:extLst>
          </p:cNvPr>
          <p:cNvSpPr>
            <a:spLocks noGrp="1"/>
          </p:cNvSpPr>
          <p:nvPr>
            <p:ph type="sldNum" sz="quarter" idx="11"/>
          </p:nvPr>
        </p:nvSpPr>
        <p:spPr/>
        <p:txBody>
          <a:bodyPr/>
          <a:lstStyle/>
          <a:p>
            <a:fld id="{294A09A9-5501-47C1-A89A-A340965A2BE2}" type="slidenum">
              <a:rPr lang="en-US" smtClean="0"/>
              <a:pPr/>
              <a:t>3</a:t>
            </a:fld>
            <a:endParaRPr lang="en-US" dirty="0"/>
          </a:p>
        </p:txBody>
      </p:sp>
      <p:pic>
        <p:nvPicPr>
          <p:cNvPr id="7" name="Picture Placeholder 6" descr="A person wearing glasses&#10;&#10;Description automatically generated with medium confidence">
            <a:extLst>
              <a:ext uri="{FF2B5EF4-FFF2-40B4-BE49-F238E27FC236}">
                <a16:creationId xmlns:a16="http://schemas.microsoft.com/office/drawing/2014/main" id="{5BA77CFD-563C-92BA-B927-0BFBB7F57806}"/>
              </a:ext>
            </a:extLst>
          </p:cNvPr>
          <p:cNvPicPr>
            <a:picLocks noGrp="1" noChangeAspect="1"/>
          </p:cNvPicPr>
          <p:nvPr>
            <p:ph type="pic" sz="quarter" idx="17"/>
          </p:nvPr>
        </p:nvPicPr>
        <p:blipFill>
          <a:blip r:embed="rId2"/>
          <a:srcRect t="329" b="329"/>
          <a:stretch>
            <a:fillRect/>
          </a:stretch>
        </p:blipFill>
        <p:spPr>
          <a:xfrm>
            <a:off x="4598424" y="1432547"/>
            <a:ext cx="2995152" cy="2997464"/>
          </a:xfrm>
        </p:spPr>
      </p:pic>
    </p:spTree>
    <p:extLst>
      <p:ext uri="{BB962C8B-B14F-4D97-AF65-F5344CB8AC3E}">
        <p14:creationId xmlns:p14="http://schemas.microsoft.com/office/powerpoint/2010/main" val="22768399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Title 76">
            <a:extLst>
              <a:ext uri="{FF2B5EF4-FFF2-40B4-BE49-F238E27FC236}">
                <a16:creationId xmlns:a16="http://schemas.microsoft.com/office/drawing/2014/main" id="{D9A0AA8E-BE3B-E949-89DB-0208EE4A67DD}"/>
              </a:ext>
            </a:extLst>
          </p:cNvPr>
          <p:cNvSpPr>
            <a:spLocks noGrp="1"/>
          </p:cNvSpPr>
          <p:nvPr>
            <p:ph type="title"/>
          </p:nvPr>
        </p:nvSpPr>
        <p:spPr>
          <a:xfrm>
            <a:off x="381000" y="47298"/>
            <a:ext cx="11430000" cy="1325563"/>
          </a:xfrm>
        </p:spPr>
        <p:txBody>
          <a:bodyPr/>
          <a:lstStyle/>
          <a:p>
            <a:r>
              <a:rPr lang="en-US" dirty="0">
                <a:solidFill>
                  <a:schemeClr val="accent3"/>
                </a:solidFill>
                <a:latin typeface="Baskerville Old Face" panose="02020602080505020303" pitchFamily="18" charset="77"/>
                <a:ea typeface="Baskerville" panose="02020502070401020303" pitchFamily="18" charset="0"/>
                <a:cs typeface="Calibri Light"/>
              </a:rPr>
              <a:t>Meet our team</a:t>
            </a:r>
            <a:endParaRPr lang="en-US" dirty="0"/>
          </a:p>
        </p:txBody>
      </p:sp>
      <p:sp>
        <p:nvSpPr>
          <p:cNvPr id="21" name="Text Placeholder 20">
            <a:extLst>
              <a:ext uri="{FF2B5EF4-FFF2-40B4-BE49-F238E27FC236}">
                <a16:creationId xmlns:a16="http://schemas.microsoft.com/office/drawing/2014/main" id="{126B3CE3-4128-8F8E-0760-8B64348682F5}"/>
              </a:ext>
            </a:extLst>
          </p:cNvPr>
          <p:cNvSpPr>
            <a:spLocks noGrp="1"/>
          </p:cNvSpPr>
          <p:nvPr>
            <p:ph type="body" sz="quarter" idx="13"/>
          </p:nvPr>
        </p:nvSpPr>
        <p:spPr>
          <a:xfrm>
            <a:off x="1106425" y="2932497"/>
            <a:ext cx="2600337" cy="265176"/>
          </a:xfrm>
        </p:spPr>
        <p:txBody>
          <a:bodyPr/>
          <a:lstStyle/>
          <a:p>
            <a:r>
              <a:rPr lang="en-US" dirty="0" err="1"/>
              <a:t>Arumulla</a:t>
            </a:r>
            <a:r>
              <a:rPr lang="en-US" dirty="0"/>
              <a:t> Yaswanth Reddy</a:t>
            </a:r>
          </a:p>
        </p:txBody>
      </p:sp>
      <p:sp>
        <p:nvSpPr>
          <p:cNvPr id="22" name="Text Placeholder 21">
            <a:extLst>
              <a:ext uri="{FF2B5EF4-FFF2-40B4-BE49-F238E27FC236}">
                <a16:creationId xmlns:a16="http://schemas.microsoft.com/office/drawing/2014/main" id="{B8A775F3-D483-728E-181B-869ED9CBDF2F}"/>
              </a:ext>
            </a:extLst>
          </p:cNvPr>
          <p:cNvSpPr>
            <a:spLocks noGrp="1"/>
          </p:cNvSpPr>
          <p:nvPr>
            <p:ph type="body" sz="quarter" idx="14"/>
          </p:nvPr>
        </p:nvSpPr>
        <p:spPr>
          <a:xfrm>
            <a:off x="1198555" y="3136375"/>
            <a:ext cx="2322576" cy="265176"/>
          </a:xfrm>
        </p:spPr>
        <p:txBody>
          <a:bodyPr/>
          <a:lstStyle/>
          <a:p>
            <a:r>
              <a:rPr lang="en-US" b="1" dirty="0">
                <a:solidFill>
                  <a:srgbClr val="C00000"/>
                </a:solidFill>
              </a:rPr>
              <a:t>20BES7010</a:t>
            </a:r>
          </a:p>
        </p:txBody>
      </p:sp>
      <p:sp>
        <p:nvSpPr>
          <p:cNvPr id="3" name="Text Placeholder 2">
            <a:extLst>
              <a:ext uri="{FF2B5EF4-FFF2-40B4-BE49-F238E27FC236}">
                <a16:creationId xmlns:a16="http://schemas.microsoft.com/office/drawing/2014/main" id="{F4211D47-F384-6FA6-74CC-9C42CAC2FD22}"/>
              </a:ext>
            </a:extLst>
          </p:cNvPr>
          <p:cNvSpPr>
            <a:spLocks noGrp="1"/>
          </p:cNvSpPr>
          <p:nvPr>
            <p:ph type="body" sz="quarter" idx="25"/>
          </p:nvPr>
        </p:nvSpPr>
        <p:spPr>
          <a:xfrm>
            <a:off x="1106424" y="5287664"/>
            <a:ext cx="2322576" cy="182880"/>
          </a:xfrm>
        </p:spPr>
        <p:txBody>
          <a:bodyPr/>
          <a:lstStyle/>
          <a:p>
            <a:r>
              <a:rPr lang="en-US" dirty="0" err="1"/>
              <a:t>Nuthalapati</a:t>
            </a:r>
            <a:r>
              <a:rPr lang="en-US" dirty="0"/>
              <a:t> </a:t>
            </a:r>
            <a:r>
              <a:rPr lang="en-US" dirty="0" err="1"/>
              <a:t>Jashvika</a:t>
            </a:r>
            <a:endParaRPr lang="en-US" dirty="0"/>
          </a:p>
        </p:txBody>
      </p:sp>
      <p:sp>
        <p:nvSpPr>
          <p:cNvPr id="2" name="Text Placeholder 1">
            <a:extLst>
              <a:ext uri="{FF2B5EF4-FFF2-40B4-BE49-F238E27FC236}">
                <a16:creationId xmlns:a16="http://schemas.microsoft.com/office/drawing/2014/main" id="{4492780A-B8DC-E841-9E8B-A14FF1779946}"/>
              </a:ext>
            </a:extLst>
          </p:cNvPr>
          <p:cNvSpPr>
            <a:spLocks noGrp="1"/>
          </p:cNvSpPr>
          <p:nvPr>
            <p:ph type="body" sz="quarter" idx="24"/>
          </p:nvPr>
        </p:nvSpPr>
        <p:spPr>
          <a:xfrm>
            <a:off x="1124712" y="5547695"/>
            <a:ext cx="2322576" cy="265176"/>
          </a:xfrm>
        </p:spPr>
        <p:txBody>
          <a:bodyPr/>
          <a:lstStyle/>
          <a:p>
            <a:r>
              <a:rPr lang="en-US" b="1" dirty="0">
                <a:solidFill>
                  <a:srgbClr val="C00000"/>
                </a:solidFill>
              </a:rPr>
              <a:t>20BCD7115</a:t>
            </a:r>
          </a:p>
        </p:txBody>
      </p:sp>
      <p:sp>
        <p:nvSpPr>
          <p:cNvPr id="27" name="Text Placeholder 26">
            <a:extLst>
              <a:ext uri="{FF2B5EF4-FFF2-40B4-BE49-F238E27FC236}">
                <a16:creationId xmlns:a16="http://schemas.microsoft.com/office/drawing/2014/main" id="{AD3E159C-8F18-6271-D733-C11E52BA168F}"/>
              </a:ext>
            </a:extLst>
          </p:cNvPr>
          <p:cNvSpPr>
            <a:spLocks noGrp="1"/>
          </p:cNvSpPr>
          <p:nvPr>
            <p:ph type="body" sz="quarter" idx="19"/>
          </p:nvPr>
        </p:nvSpPr>
        <p:spPr>
          <a:xfrm>
            <a:off x="5008951" y="2924169"/>
            <a:ext cx="2322576" cy="182880"/>
          </a:xfrm>
        </p:spPr>
        <p:txBody>
          <a:bodyPr>
            <a:noAutofit/>
          </a:bodyPr>
          <a:lstStyle/>
          <a:p>
            <a:r>
              <a:rPr lang="en-US" dirty="0" err="1"/>
              <a:t>Kakumanu</a:t>
            </a:r>
            <a:r>
              <a:rPr lang="en-US" dirty="0"/>
              <a:t> </a:t>
            </a:r>
            <a:r>
              <a:rPr lang="en-US" dirty="0" err="1"/>
              <a:t>Srimani</a:t>
            </a:r>
            <a:endParaRPr lang="en-US" dirty="0"/>
          </a:p>
        </p:txBody>
      </p:sp>
      <p:sp>
        <p:nvSpPr>
          <p:cNvPr id="26" name="Text Placeholder 25">
            <a:extLst>
              <a:ext uri="{FF2B5EF4-FFF2-40B4-BE49-F238E27FC236}">
                <a16:creationId xmlns:a16="http://schemas.microsoft.com/office/drawing/2014/main" id="{3B78A704-3F4C-BA60-E2A0-78C04422CC59}"/>
              </a:ext>
            </a:extLst>
          </p:cNvPr>
          <p:cNvSpPr>
            <a:spLocks noGrp="1"/>
          </p:cNvSpPr>
          <p:nvPr>
            <p:ph type="body" sz="quarter" idx="18"/>
          </p:nvPr>
        </p:nvSpPr>
        <p:spPr>
          <a:xfrm>
            <a:off x="5202447" y="3111555"/>
            <a:ext cx="2322576" cy="265176"/>
          </a:xfrm>
        </p:spPr>
        <p:txBody>
          <a:bodyPr/>
          <a:lstStyle/>
          <a:p>
            <a:r>
              <a:rPr lang="en-US" b="1" dirty="0">
                <a:solidFill>
                  <a:srgbClr val="C00000"/>
                </a:solidFill>
              </a:rPr>
              <a:t>20BCD7133</a:t>
            </a:r>
          </a:p>
        </p:txBody>
      </p:sp>
      <p:sp>
        <p:nvSpPr>
          <p:cNvPr id="11" name="Text Placeholder 10">
            <a:extLst>
              <a:ext uri="{FF2B5EF4-FFF2-40B4-BE49-F238E27FC236}">
                <a16:creationId xmlns:a16="http://schemas.microsoft.com/office/drawing/2014/main" id="{D188C844-5F45-EB9F-D5DA-4584E17B1774}"/>
              </a:ext>
            </a:extLst>
          </p:cNvPr>
          <p:cNvSpPr>
            <a:spLocks noGrp="1"/>
          </p:cNvSpPr>
          <p:nvPr>
            <p:ph type="body" sz="quarter" idx="31"/>
          </p:nvPr>
        </p:nvSpPr>
        <p:spPr>
          <a:xfrm>
            <a:off x="5091780" y="5329973"/>
            <a:ext cx="2322576" cy="182880"/>
          </a:xfrm>
        </p:spPr>
        <p:txBody>
          <a:bodyPr/>
          <a:lstStyle/>
          <a:p>
            <a:r>
              <a:rPr lang="en-US" dirty="0" err="1"/>
              <a:t>Kandukuri</a:t>
            </a:r>
            <a:r>
              <a:rPr lang="en-US" dirty="0"/>
              <a:t> </a:t>
            </a:r>
            <a:r>
              <a:rPr lang="en-US" dirty="0" err="1"/>
              <a:t>Pranavi</a:t>
            </a:r>
            <a:endParaRPr lang="en-US" dirty="0"/>
          </a:p>
        </p:txBody>
      </p:sp>
      <p:sp>
        <p:nvSpPr>
          <p:cNvPr id="10" name="Text Placeholder 9">
            <a:extLst>
              <a:ext uri="{FF2B5EF4-FFF2-40B4-BE49-F238E27FC236}">
                <a16:creationId xmlns:a16="http://schemas.microsoft.com/office/drawing/2014/main" id="{8A6F23DD-7C5D-ED60-22BD-5A8690CD301B}"/>
              </a:ext>
            </a:extLst>
          </p:cNvPr>
          <p:cNvSpPr>
            <a:spLocks noGrp="1"/>
          </p:cNvSpPr>
          <p:nvPr>
            <p:ph type="body" sz="quarter" idx="30"/>
          </p:nvPr>
        </p:nvSpPr>
        <p:spPr>
          <a:xfrm>
            <a:off x="5202447" y="5547695"/>
            <a:ext cx="2322576" cy="265176"/>
          </a:xfrm>
        </p:spPr>
        <p:txBody>
          <a:bodyPr/>
          <a:lstStyle/>
          <a:p>
            <a:r>
              <a:rPr lang="en-US" b="1" dirty="0">
                <a:solidFill>
                  <a:srgbClr val="C00000"/>
                </a:solidFill>
              </a:rPr>
              <a:t>20BCR7104</a:t>
            </a:r>
          </a:p>
        </p:txBody>
      </p:sp>
      <p:sp>
        <p:nvSpPr>
          <p:cNvPr id="29" name="Text Placeholder 28">
            <a:extLst>
              <a:ext uri="{FF2B5EF4-FFF2-40B4-BE49-F238E27FC236}">
                <a16:creationId xmlns:a16="http://schemas.microsoft.com/office/drawing/2014/main" id="{56569593-FAD4-3D3C-5FB2-6E9C7B4A0654}"/>
              </a:ext>
            </a:extLst>
          </p:cNvPr>
          <p:cNvSpPr>
            <a:spLocks noGrp="1"/>
          </p:cNvSpPr>
          <p:nvPr>
            <p:ph type="body" sz="quarter" idx="21"/>
          </p:nvPr>
        </p:nvSpPr>
        <p:spPr>
          <a:xfrm>
            <a:off x="8429376" y="2943826"/>
            <a:ext cx="2322576" cy="200084"/>
          </a:xfrm>
        </p:spPr>
        <p:txBody>
          <a:bodyPr/>
          <a:lstStyle/>
          <a:p>
            <a:r>
              <a:rPr lang="en-US" dirty="0" err="1"/>
              <a:t>Damarla</a:t>
            </a:r>
            <a:r>
              <a:rPr lang="en-US" dirty="0"/>
              <a:t> </a:t>
            </a:r>
            <a:r>
              <a:rPr lang="en-US" dirty="0" err="1"/>
              <a:t>Bhuvan</a:t>
            </a:r>
            <a:r>
              <a:rPr lang="en-US" dirty="0"/>
              <a:t> Sri Sai</a:t>
            </a:r>
          </a:p>
          <a:p>
            <a:endParaRPr lang="en-US" dirty="0"/>
          </a:p>
        </p:txBody>
      </p:sp>
      <p:sp>
        <p:nvSpPr>
          <p:cNvPr id="28" name="Text Placeholder 27">
            <a:extLst>
              <a:ext uri="{FF2B5EF4-FFF2-40B4-BE49-F238E27FC236}">
                <a16:creationId xmlns:a16="http://schemas.microsoft.com/office/drawing/2014/main" id="{B7455CD5-CB03-E684-FC3F-FE70DF6C472F}"/>
              </a:ext>
            </a:extLst>
          </p:cNvPr>
          <p:cNvSpPr>
            <a:spLocks noGrp="1"/>
          </p:cNvSpPr>
          <p:nvPr>
            <p:ph type="body" sz="quarter" idx="20"/>
          </p:nvPr>
        </p:nvSpPr>
        <p:spPr>
          <a:xfrm>
            <a:off x="8288143" y="3059597"/>
            <a:ext cx="2322576" cy="265176"/>
          </a:xfrm>
        </p:spPr>
        <p:txBody>
          <a:bodyPr/>
          <a:lstStyle/>
          <a:p>
            <a:r>
              <a:rPr lang="en-US" b="1" dirty="0">
                <a:solidFill>
                  <a:srgbClr val="C00000"/>
                </a:solidFill>
              </a:rPr>
              <a:t>20BCD7096</a:t>
            </a:r>
          </a:p>
        </p:txBody>
      </p:sp>
      <p:sp>
        <p:nvSpPr>
          <p:cNvPr id="13" name="Text Placeholder 12">
            <a:extLst>
              <a:ext uri="{FF2B5EF4-FFF2-40B4-BE49-F238E27FC236}">
                <a16:creationId xmlns:a16="http://schemas.microsoft.com/office/drawing/2014/main" id="{E9D54E7A-7DF8-223A-8EE3-B26E84499FC0}"/>
              </a:ext>
            </a:extLst>
          </p:cNvPr>
          <p:cNvSpPr>
            <a:spLocks noGrp="1"/>
          </p:cNvSpPr>
          <p:nvPr>
            <p:ph type="body" sz="quarter" idx="33"/>
          </p:nvPr>
        </p:nvSpPr>
        <p:spPr>
          <a:xfrm>
            <a:off x="8510459" y="5379104"/>
            <a:ext cx="2322576" cy="182880"/>
          </a:xfrm>
        </p:spPr>
        <p:txBody>
          <a:bodyPr/>
          <a:lstStyle/>
          <a:p>
            <a:r>
              <a:rPr lang="en-US" dirty="0" err="1"/>
              <a:t>Chandini</a:t>
            </a:r>
            <a:r>
              <a:rPr lang="en-US" dirty="0"/>
              <a:t> </a:t>
            </a:r>
            <a:r>
              <a:rPr lang="en-US" dirty="0" err="1"/>
              <a:t>Kollati</a:t>
            </a:r>
            <a:endParaRPr lang="en-US" dirty="0"/>
          </a:p>
        </p:txBody>
      </p:sp>
      <p:sp>
        <p:nvSpPr>
          <p:cNvPr id="12" name="Text Placeholder 11">
            <a:extLst>
              <a:ext uri="{FF2B5EF4-FFF2-40B4-BE49-F238E27FC236}">
                <a16:creationId xmlns:a16="http://schemas.microsoft.com/office/drawing/2014/main" id="{854E9C9A-95CA-ECE7-D282-67D6BF69ACA8}"/>
              </a:ext>
            </a:extLst>
          </p:cNvPr>
          <p:cNvSpPr>
            <a:spLocks noGrp="1"/>
          </p:cNvSpPr>
          <p:nvPr>
            <p:ph type="body" sz="quarter" idx="32"/>
          </p:nvPr>
        </p:nvSpPr>
        <p:spPr>
          <a:xfrm>
            <a:off x="8416415" y="5624404"/>
            <a:ext cx="2322576" cy="265176"/>
          </a:xfrm>
        </p:spPr>
        <p:txBody>
          <a:bodyPr/>
          <a:lstStyle/>
          <a:p>
            <a:r>
              <a:rPr lang="en-US" b="1" dirty="0">
                <a:solidFill>
                  <a:srgbClr val="C00000"/>
                </a:solidFill>
              </a:rPr>
              <a:t>20BCE7379</a:t>
            </a:r>
          </a:p>
        </p:txBody>
      </p:sp>
      <p:sp>
        <p:nvSpPr>
          <p:cNvPr id="5" name="Slide Number Placeholder 4">
            <a:extLst>
              <a:ext uri="{FF2B5EF4-FFF2-40B4-BE49-F238E27FC236}">
                <a16:creationId xmlns:a16="http://schemas.microsoft.com/office/drawing/2014/main" id="{CC753343-82B8-838D-9717-1489C689634C}"/>
              </a:ext>
            </a:extLst>
          </p:cNvPr>
          <p:cNvSpPr>
            <a:spLocks noGrp="1"/>
          </p:cNvSpPr>
          <p:nvPr>
            <p:ph type="sldNum" sz="quarter" idx="11"/>
          </p:nvPr>
        </p:nvSpPr>
        <p:spPr/>
        <p:txBody>
          <a:bodyPr/>
          <a:lstStyle/>
          <a:p>
            <a:fld id="{294A09A9-5501-47C1-A89A-A340965A2BE2}" type="slidenum">
              <a:rPr lang="en-US" smtClean="0"/>
              <a:pPr/>
              <a:t>4</a:t>
            </a:fld>
            <a:endParaRPr lang="en-US" dirty="0"/>
          </a:p>
        </p:txBody>
      </p:sp>
      <p:pic>
        <p:nvPicPr>
          <p:cNvPr id="46" name="Picture Placeholder 45" descr="A person wearing glasses&#10;&#10;Description automatically generated with low confidence">
            <a:extLst>
              <a:ext uri="{FF2B5EF4-FFF2-40B4-BE49-F238E27FC236}">
                <a16:creationId xmlns:a16="http://schemas.microsoft.com/office/drawing/2014/main" id="{958430FB-59E3-2228-F02C-8FBA96E3B942}"/>
              </a:ext>
            </a:extLst>
          </p:cNvPr>
          <p:cNvPicPr>
            <a:picLocks noGrp="1" noChangeAspect="1"/>
          </p:cNvPicPr>
          <p:nvPr>
            <p:ph type="pic" sz="quarter" idx="26"/>
          </p:nvPr>
        </p:nvPicPr>
        <p:blipFill>
          <a:blip r:embed="rId2"/>
          <a:srcRect t="12523" b="12523"/>
          <a:stretch>
            <a:fillRect/>
          </a:stretch>
        </p:blipFill>
        <p:spPr>
          <a:xfrm>
            <a:off x="1389171" y="3400077"/>
            <a:ext cx="1747636" cy="1748985"/>
          </a:xfrm>
        </p:spPr>
      </p:pic>
      <p:pic>
        <p:nvPicPr>
          <p:cNvPr id="50" name="Picture Placeholder 49" descr="A picture containing person, posing&#10;&#10;Description automatically generated">
            <a:extLst>
              <a:ext uri="{FF2B5EF4-FFF2-40B4-BE49-F238E27FC236}">
                <a16:creationId xmlns:a16="http://schemas.microsoft.com/office/drawing/2014/main" id="{5C6C3489-4159-37ED-9D67-BFCB3676CCF3}"/>
              </a:ext>
            </a:extLst>
          </p:cNvPr>
          <p:cNvPicPr>
            <a:picLocks noGrp="1" noChangeAspect="1"/>
          </p:cNvPicPr>
          <p:nvPr>
            <p:ph type="pic" sz="quarter" idx="29"/>
          </p:nvPr>
        </p:nvPicPr>
        <p:blipFill>
          <a:blip r:embed="rId3"/>
          <a:srcRect t="22710" b="22710"/>
          <a:stretch>
            <a:fillRect/>
          </a:stretch>
        </p:blipFill>
        <p:spPr>
          <a:xfrm>
            <a:off x="5395943" y="3376735"/>
            <a:ext cx="1935584" cy="1937079"/>
          </a:xfrm>
        </p:spPr>
      </p:pic>
      <p:pic>
        <p:nvPicPr>
          <p:cNvPr id="56" name="Picture Placeholder 55" descr="A picture containing text, wall, person, indoor&#10;&#10;Description automatically generated">
            <a:extLst>
              <a:ext uri="{FF2B5EF4-FFF2-40B4-BE49-F238E27FC236}">
                <a16:creationId xmlns:a16="http://schemas.microsoft.com/office/drawing/2014/main" id="{33F3AFDA-1916-3952-C719-E7359CBEC941}"/>
              </a:ext>
            </a:extLst>
          </p:cNvPr>
          <p:cNvPicPr>
            <a:picLocks noGrp="1" noChangeAspect="1"/>
          </p:cNvPicPr>
          <p:nvPr>
            <p:ph type="pic" sz="quarter" idx="28"/>
          </p:nvPr>
        </p:nvPicPr>
        <p:blipFill>
          <a:blip r:embed="rId4"/>
          <a:srcRect t="12530" b="12530"/>
          <a:stretch>
            <a:fillRect/>
          </a:stretch>
        </p:blipFill>
        <p:spPr>
          <a:xfrm>
            <a:off x="8611195" y="3387195"/>
            <a:ext cx="1958939" cy="1960451"/>
          </a:xfrm>
        </p:spPr>
      </p:pic>
      <p:pic>
        <p:nvPicPr>
          <p:cNvPr id="16" name="Picture Placeholder 15" descr="A picture containing outdoor, person, person, standing&#10;&#10;Description automatically generated">
            <a:extLst>
              <a:ext uri="{FF2B5EF4-FFF2-40B4-BE49-F238E27FC236}">
                <a16:creationId xmlns:a16="http://schemas.microsoft.com/office/drawing/2014/main" id="{D66EE72D-FAD7-6ED8-0607-6143ABF1D468}"/>
              </a:ext>
            </a:extLst>
          </p:cNvPr>
          <p:cNvPicPr>
            <a:picLocks noGrp="1" noChangeAspect="1"/>
          </p:cNvPicPr>
          <p:nvPr>
            <p:ph type="pic" sz="quarter" idx="12"/>
          </p:nvPr>
        </p:nvPicPr>
        <p:blipFill>
          <a:blip r:embed="rId5"/>
          <a:srcRect t="12449" b="12449"/>
          <a:stretch>
            <a:fillRect/>
          </a:stretch>
        </p:blipFill>
        <p:spPr>
          <a:xfrm>
            <a:off x="1389171" y="1328362"/>
            <a:ext cx="1538915" cy="1497369"/>
          </a:xfrm>
        </p:spPr>
      </p:pic>
      <p:pic>
        <p:nvPicPr>
          <p:cNvPr id="20" name="Picture Placeholder 19" descr="A person wearing sunglasses&#10;&#10;Description automatically generated with low confidence">
            <a:extLst>
              <a:ext uri="{FF2B5EF4-FFF2-40B4-BE49-F238E27FC236}">
                <a16:creationId xmlns:a16="http://schemas.microsoft.com/office/drawing/2014/main" id="{534E7291-4E14-5652-ECB3-F0118F078559}"/>
              </a:ext>
            </a:extLst>
          </p:cNvPr>
          <p:cNvPicPr>
            <a:picLocks noGrp="1" noChangeAspect="1"/>
          </p:cNvPicPr>
          <p:nvPr>
            <p:ph type="pic" sz="quarter" idx="17"/>
          </p:nvPr>
        </p:nvPicPr>
        <p:blipFill>
          <a:blip r:embed="rId6"/>
          <a:srcRect t="592" b="592"/>
          <a:stretch>
            <a:fillRect/>
          </a:stretch>
        </p:blipFill>
        <p:spPr>
          <a:xfrm>
            <a:off x="5202450" y="1003419"/>
            <a:ext cx="1848131" cy="1849559"/>
          </a:xfrm>
        </p:spPr>
      </p:pic>
      <p:pic>
        <p:nvPicPr>
          <p:cNvPr id="30" name="Picture Placeholder 29" descr="A person standing on a hill&#10;&#10;Description automatically generated with medium confidence">
            <a:extLst>
              <a:ext uri="{FF2B5EF4-FFF2-40B4-BE49-F238E27FC236}">
                <a16:creationId xmlns:a16="http://schemas.microsoft.com/office/drawing/2014/main" id="{70E45BD6-1A02-9B16-D5FD-61C666E92388}"/>
              </a:ext>
            </a:extLst>
          </p:cNvPr>
          <p:cNvPicPr>
            <a:picLocks noGrp="1" noChangeAspect="1"/>
          </p:cNvPicPr>
          <p:nvPr>
            <p:ph type="pic" sz="quarter" idx="16"/>
          </p:nvPr>
        </p:nvPicPr>
        <p:blipFill>
          <a:blip r:embed="rId7"/>
          <a:srcRect t="12351" b="12351"/>
          <a:stretch>
            <a:fillRect/>
          </a:stretch>
        </p:blipFill>
        <p:spPr>
          <a:xfrm>
            <a:off x="8555380" y="1043040"/>
            <a:ext cx="1781319" cy="1782693"/>
          </a:xfrm>
        </p:spPr>
      </p:pic>
    </p:spTree>
    <p:extLst>
      <p:ext uri="{BB962C8B-B14F-4D97-AF65-F5344CB8AC3E}">
        <p14:creationId xmlns:p14="http://schemas.microsoft.com/office/powerpoint/2010/main" val="9719893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DF434-28DB-4621-A497-D62C41CE0419}"/>
              </a:ext>
            </a:extLst>
          </p:cNvPr>
          <p:cNvSpPr>
            <a:spLocks noGrp="1"/>
          </p:cNvSpPr>
          <p:nvPr>
            <p:ph type="title"/>
          </p:nvPr>
        </p:nvSpPr>
        <p:spPr>
          <a:xfrm>
            <a:off x="7488936" y="356616"/>
            <a:ext cx="3749040" cy="1325880"/>
          </a:xfrm>
        </p:spPr>
        <p:txBody>
          <a:bodyPr>
            <a:normAutofit/>
          </a:bodyPr>
          <a:lstStyle/>
          <a:p>
            <a:r>
              <a:rPr lang="en-US" dirty="0">
                <a:solidFill>
                  <a:schemeClr val="accent3"/>
                </a:solidFill>
                <a:latin typeface="Baskerville Old Face" panose="02020602080505020303" pitchFamily="18" charset="77"/>
                <a:cs typeface="Calibri Light"/>
              </a:rPr>
              <a:t>Agenda</a:t>
            </a:r>
            <a:endParaRPr lang="en-US" dirty="0">
              <a:solidFill>
                <a:schemeClr val="accent3"/>
              </a:solidFill>
              <a:latin typeface="Baskerville Old Face" panose="02020602080505020303" pitchFamily="18" charset="77"/>
            </a:endParaRPr>
          </a:p>
        </p:txBody>
      </p:sp>
      <p:sp>
        <p:nvSpPr>
          <p:cNvPr id="4" name="Text Placeholder 3">
            <a:extLst>
              <a:ext uri="{FF2B5EF4-FFF2-40B4-BE49-F238E27FC236}">
                <a16:creationId xmlns:a16="http://schemas.microsoft.com/office/drawing/2014/main" id="{7090AC0D-F624-B281-1AB5-687E5F6B3291}"/>
              </a:ext>
            </a:extLst>
          </p:cNvPr>
          <p:cNvSpPr>
            <a:spLocks noGrp="1"/>
          </p:cNvSpPr>
          <p:nvPr>
            <p:ph type="body" sz="quarter" idx="13"/>
          </p:nvPr>
        </p:nvSpPr>
        <p:spPr/>
        <p:txBody>
          <a:bodyPr/>
          <a:lstStyle/>
          <a:p>
            <a:r>
              <a:rPr lang="en-US" dirty="0"/>
              <a:t>A</a:t>
            </a:r>
          </a:p>
        </p:txBody>
      </p:sp>
      <p:pic>
        <p:nvPicPr>
          <p:cNvPr id="10" name="Picture 9" descr="Floral leaf accent">
            <a:extLst>
              <a:ext uri="{FF2B5EF4-FFF2-40B4-BE49-F238E27FC236}">
                <a16:creationId xmlns:a16="http://schemas.microsoft.com/office/drawing/2014/main" id="{08A3395B-5659-47E4-8F54-71340961FF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941633" flipH="1">
            <a:off x="1654192" y="3058939"/>
            <a:ext cx="1243661" cy="790090"/>
          </a:xfrm>
          <a:prstGeom prst="rect">
            <a:avLst/>
          </a:prstGeom>
        </p:spPr>
      </p:pic>
      <p:pic>
        <p:nvPicPr>
          <p:cNvPr id="1929" name="Picture 1928" descr="Floral leaf accent">
            <a:extLst>
              <a:ext uri="{FF2B5EF4-FFF2-40B4-BE49-F238E27FC236}">
                <a16:creationId xmlns:a16="http://schemas.microsoft.com/office/drawing/2014/main" id="{CF8E7A1B-4724-55CB-6FAD-D8E7562935E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81531" y="2304288"/>
            <a:ext cx="1791038" cy="2033695"/>
          </a:xfrm>
          <a:prstGeom prst="rect">
            <a:avLst/>
          </a:prstGeom>
        </p:spPr>
      </p:pic>
      <p:sp>
        <p:nvSpPr>
          <p:cNvPr id="3" name="Content Placeholder 2">
            <a:extLst>
              <a:ext uri="{FF2B5EF4-FFF2-40B4-BE49-F238E27FC236}">
                <a16:creationId xmlns:a16="http://schemas.microsoft.com/office/drawing/2014/main" id="{22788C46-D0BC-4307-AE55-7601A139E7CB}"/>
              </a:ext>
            </a:extLst>
          </p:cNvPr>
          <p:cNvSpPr>
            <a:spLocks noGrp="1"/>
          </p:cNvSpPr>
          <p:nvPr>
            <p:ph sz="quarter" idx="4"/>
          </p:nvPr>
        </p:nvSpPr>
        <p:spPr>
          <a:xfrm>
            <a:off x="7333488" y="1609344"/>
            <a:ext cx="3749040" cy="4306824"/>
          </a:xfrm>
        </p:spPr>
        <p:txBody>
          <a:bodyPr vert="horz" lIns="91440" tIns="45720" rIns="91440" bIns="45720" rtlCol="0" anchor="t">
            <a:normAutofit fontScale="92500" lnSpcReduction="10000"/>
          </a:bodyPr>
          <a:lstStyle/>
          <a:p>
            <a:pPr marL="342900" indent="-342900">
              <a:lnSpc>
                <a:spcPct val="150000"/>
              </a:lnSpc>
              <a:buFont typeface="Wingdings" panose="05000000000000000000" pitchFamily="2" charset="2"/>
              <a:buChar char="v"/>
            </a:pPr>
            <a:r>
              <a:rPr lang="en-US" sz="2400" dirty="0">
                <a:solidFill>
                  <a:schemeClr val="accent3"/>
                </a:solidFill>
                <a:latin typeface="Gill Sans Nova Light" panose="020B0302020104020203" pitchFamily="34" charset="0"/>
                <a:cs typeface="Gill Sans Light" panose="020B0302020104020203" pitchFamily="34" charset="-79"/>
              </a:rPr>
              <a:t>Introduction</a:t>
            </a:r>
          </a:p>
          <a:p>
            <a:pPr marL="342900" indent="-342900">
              <a:lnSpc>
                <a:spcPct val="150000"/>
              </a:lnSpc>
              <a:buFont typeface="Wingdings" panose="05000000000000000000" pitchFamily="2" charset="2"/>
              <a:buChar char="v"/>
            </a:pPr>
            <a:r>
              <a:rPr lang="en-US" dirty="0"/>
              <a:t>Parts</a:t>
            </a:r>
            <a:endParaRPr lang="en-US" sz="2400" dirty="0">
              <a:solidFill>
                <a:schemeClr val="accent3"/>
              </a:solidFill>
              <a:latin typeface="Gill Sans Nova Light" panose="020B0302020104020203" pitchFamily="34" charset="0"/>
              <a:cs typeface="Gill Sans Light" panose="020B0302020104020203" pitchFamily="34" charset="-79"/>
            </a:endParaRPr>
          </a:p>
          <a:p>
            <a:pPr marL="342900" indent="-342900">
              <a:lnSpc>
                <a:spcPct val="150000"/>
              </a:lnSpc>
              <a:buFont typeface="Wingdings" panose="05000000000000000000" pitchFamily="2" charset="2"/>
              <a:buChar char="v"/>
            </a:pPr>
            <a:r>
              <a:rPr lang="en-US" dirty="0"/>
              <a:t>Problem Definition</a:t>
            </a:r>
          </a:p>
          <a:p>
            <a:pPr marL="342900" indent="-342900">
              <a:lnSpc>
                <a:spcPct val="150000"/>
              </a:lnSpc>
              <a:buFont typeface="Wingdings" panose="05000000000000000000" pitchFamily="2" charset="2"/>
              <a:buChar char="v"/>
            </a:pPr>
            <a:r>
              <a:rPr lang="en-US" dirty="0"/>
              <a:t>Circuit  Diagram</a:t>
            </a:r>
          </a:p>
          <a:p>
            <a:pPr marL="342900" indent="-342900">
              <a:lnSpc>
                <a:spcPct val="150000"/>
              </a:lnSpc>
              <a:buFont typeface="Wingdings" panose="05000000000000000000" pitchFamily="2" charset="2"/>
              <a:buChar char="v"/>
            </a:pPr>
            <a:r>
              <a:rPr lang="en-US" dirty="0"/>
              <a:t>Codes in Appendix</a:t>
            </a:r>
          </a:p>
          <a:p>
            <a:pPr marL="342900" indent="-342900">
              <a:lnSpc>
                <a:spcPct val="150000"/>
              </a:lnSpc>
              <a:buFont typeface="Wingdings" panose="05000000000000000000" pitchFamily="2" charset="2"/>
              <a:buChar char="v"/>
            </a:pPr>
            <a:r>
              <a:rPr lang="en-US" dirty="0"/>
              <a:t>3D-Video</a:t>
            </a:r>
          </a:p>
          <a:p>
            <a:pPr marL="342900" indent="-342900">
              <a:lnSpc>
                <a:spcPct val="150000"/>
              </a:lnSpc>
              <a:buFont typeface="Wingdings" panose="05000000000000000000" pitchFamily="2" charset="2"/>
              <a:buChar char="v"/>
            </a:pPr>
            <a:r>
              <a:rPr lang="en-US" dirty="0">
                <a:solidFill>
                  <a:schemeClr val="accent3"/>
                </a:solidFill>
              </a:rPr>
              <a:t>Reference </a:t>
            </a:r>
            <a:endParaRPr lang="en-US" sz="2400" dirty="0">
              <a:solidFill>
                <a:schemeClr val="accent3"/>
              </a:solidFill>
              <a:latin typeface="Gill Sans Nova Light" panose="020B0302020104020203" pitchFamily="34" charset="0"/>
              <a:cs typeface="Gill Sans Light" panose="020B0302020104020203" pitchFamily="34" charset="-79"/>
            </a:endParaRPr>
          </a:p>
          <a:p>
            <a:endParaRPr lang="en-US" dirty="0">
              <a:solidFill>
                <a:schemeClr val="accent3"/>
              </a:solidFill>
              <a:latin typeface="Gill Sans Nova Light" panose="020B0302020104020203" pitchFamily="34" charset="0"/>
              <a:cs typeface="Calibri"/>
            </a:endParaRPr>
          </a:p>
        </p:txBody>
      </p:sp>
      <p:sp>
        <p:nvSpPr>
          <p:cNvPr id="6" name="Slide Number Placeholder 5">
            <a:extLst>
              <a:ext uri="{FF2B5EF4-FFF2-40B4-BE49-F238E27FC236}">
                <a16:creationId xmlns:a16="http://schemas.microsoft.com/office/drawing/2014/main" id="{662884A3-BD82-0FC6-A582-54DD17DBCB4A}"/>
              </a:ext>
            </a:extLst>
          </p:cNvPr>
          <p:cNvSpPr>
            <a:spLocks noGrp="1"/>
          </p:cNvSpPr>
          <p:nvPr>
            <p:ph type="sldNum" sz="quarter" idx="12"/>
          </p:nvPr>
        </p:nvSpPr>
        <p:spPr/>
        <p:txBody>
          <a:bodyPr/>
          <a:lstStyle/>
          <a:p>
            <a:fld id="{294A09A9-5501-47C1-A89A-A340965A2BE2}" type="slidenum">
              <a:rPr lang="en-US" smtClean="0"/>
              <a:t>5</a:t>
            </a:fld>
            <a:endParaRPr lang="en-US" dirty="0"/>
          </a:p>
        </p:txBody>
      </p:sp>
      <p:pic>
        <p:nvPicPr>
          <p:cNvPr id="7" name="object 9">
            <a:extLst>
              <a:ext uri="{FF2B5EF4-FFF2-40B4-BE49-F238E27FC236}">
                <a16:creationId xmlns:a16="http://schemas.microsoft.com/office/drawing/2014/main" id="{D2B1AD40-C26F-9BA6-84F6-C313F03062E2}"/>
              </a:ext>
            </a:extLst>
          </p:cNvPr>
          <p:cNvPicPr/>
          <p:nvPr/>
        </p:nvPicPr>
        <p:blipFill>
          <a:blip r:embed="rId5" cstate="print"/>
          <a:stretch>
            <a:fillRect/>
          </a:stretch>
        </p:blipFill>
        <p:spPr>
          <a:xfrm>
            <a:off x="1062482" y="1609344"/>
            <a:ext cx="4248404" cy="3406140"/>
          </a:xfrm>
          <a:prstGeom prst="ellipse">
            <a:avLst/>
          </a:prstGeom>
          <a:ln w="190500" cap="rnd">
            <a:solidFill>
              <a:srgbClr val="C8C6BD"/>
            </a:solid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p:spPr>
      </p:pic>
    </p:spTree>
    <p:extLst>
      <p:ext uri="{BB962C8B-B14F-4D97-AF65-F5344CB8AC3E}">
        <p14:creationId xmlns:p14="http://schemas.microsoft.com/office/powerpoint/2010/main" val="18595278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002655-34DF-25F9-4640-B2CE5329AD1A}"/>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1A585715-2793-160B-269E-D9516C84D73A}"/>
              </a:ext>
            </a:extLst>
          </p:cNvPr>
          <p:cNvSpPr>
            <a:spLocks noGrp="1"/>
          </p:cNvSpPr>
          <p:nvPr>
            <p:ph idx="1"/>
          </p:nvPr>
        </p:nvSpPr>
        <p:spPr>
          <a:xfrm>
            <a:off x="2121408" y="2903221"/>
            <a:ext cx="7744968" cy="1929384"/>
          </a:xfrm>
        </p:spPr>
        <p:txBody>
          <a:bodyPr/>
          <a:lstStyle/>
          <a:p>
            <a:r>
              <a:rPr lang="en-US" dirty="0"/>
              <a:t>An impressive work combining different solutions to the real world problems! The Smart Car has features like Ultrasonic Range finder for collision avoidance and semi-</a:t>
            </a:r>
            <a:r>
              <a:rPr lang="en-US" dirty="0" err="1"/>
              <a:t>autonomus</a:t>
            </a:r>
            <a:r>
              <a:rPr lang="en-US" dirty="0"/>
              <a:t> navigation; Optical sensors for line following navigation; Bluetooth connection for remote control operation; and an Infrared Remote Control.</a:t>
            </a:r>
          </a:p>
          <a:p>
            <a:endParaRPr lang="en-US" dirty="0"/>
          </a:p>
        </p:txBody>
      </p:sp>
      <p:sp>
        <p:nvSpPr>
          <p:cNvPr id="5" name="Slide Number Placeholder 4">
            <a:extLst>
              <a:ext uri="{FF2B5EF4-FFF2-40B4-BE49-F238E27FC236}">
                <a16:creationId xmlns:a16="http://schemas.microsoft.com/office/drawing/2014/main" id="{0108060B-6C9E-CFFF-55DE-F0D645C094DC}"/>
              </a:ext>
            </a:extLst>
          </p:cNvPr>
          <p:cNvSpPr>
            <a:spLocks noGrp="1"/>
          </p:cNvSpPr>
          <p:nvPr>
            <p:ph type="sldNum" sz="quarter" idx="11"/>
          </p:nvPr>
        </p:nvSpPr>
        <p:spPr/>
        <p:txBody>
          <a:bodyPr/>
          <a:lstStyle/>
          <a:p>
            <a:fld id="{294A09A9-5501-47C1-A89A-A340965A2BE2}" type="slidenum">
              <a:rPr lang="en-US" smtClean="0"/>
              <a:pPr/>
              <a:t>6</a:t>
            </a:fld>
            <a:endParaRPr lang="en-US" dirty="0"/>
          </a:p>
        </p:txBody>
      </p:sp>
      <p:sp>
        <p:nvSpPr>
          <p:cNvPr id="6" name="TextBox 5">
            <a:extLst>
              <a:ext uri="{FF2B5EF4-FFF2-40B4-BE49-F238E27FC236}">
                <a16:creationId xmlns:a16="http://schemas.microsoft.com/office/drawing/2014/main" id="{D4D23ACF-7EBC-BAC3-57B0-1BF891F7A6FC}"/>
              </a:ext>
            </a:extLst>
          </p:cNvPr>
          <p:cNvSpPr txBox="1"/>
          <p:nvPr/>
        </p:nvSpPr>
        <p:spPr>
          <a:xfrm>
            <a:off x="2286000" y="2459736"/>
            <a:ext cx="7580376" cy="707886"/>
          </a:xfrm>
          <a:prstGeom prst="rect">
            <a:avLst/>
          </a:prstGeom>
          <a:noFill/>
        </p:spPr>
        <p:txBody>
          <a:bodyPr wrap="square" rtlCol="0">
            <a:spAutoFit/>
          </a:bodyPr>
          <a:lstStyle/>
          <a:p>
            <a:pPr algn="ctr"/>
            <a:r>
              <a:rPr lang="en-US" sz="2000" dirty="0">
                <a:latin typeface="+mj-lt"/>
              </a:rPr>
              <a:t>SMART ROBOT CAR USING ARDUINO</a:t>
            </a:r>
          </a:p>
          <a:p>
            <a:pPr algn="ctr"/>
            <a:endParaRPr lang="en-IN" sz="2000" dirty="0"/>
          </a:p>
        </p:txBody>
      </p:sp>
    </p:spTree>
    <p:extLst>
      <p:ext uri="{BB962C8B-B14F-4D97-AF65-F5344CB8AC3E}">
        <p14:creationId xmlns:p14="http://schemas.microsoft.com/office/powerpoint/2010/main" val="17329994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56B7E-1633-44AB-8584-82DF5B726834}"/>
              </a:ext>
            </a:extLst>
          </p:cNvPr>
          <p:cNvSpPr>
            <a:spLocks noGrp="1"/>
          </p:cNvSpPr>
          <p:nvPr>
            <p:ph type="title"/>
          </p:nvPr>
        </p:nvSpPr>
        <p:spPr>
          <a:xfrm>
            <a:off x="5617959" y="883159"/>
            <a:ext cx="4730812" cy="964184"/>
          </a:xfrm>
        </p:spPr>
        <p:txBody>
          <a:bodyPr>
            <a:normAutofit/>
          </a:bodyPr>
          <a:lstStyle/>
          <a:p>
            <a:r>
              <a:rPr lang="en-US" dirty="0"/>
              <a:t> </a:t>
            </a:r>
            <a:r>
              <a:rPr lang="en-US" sz="6000" dirty="0"/>
              <a:t>Parts</a:t>
            </a:r>
            <a:endParaRPr lang="en-US" dirty="0"/>
          </a:p>
        </p:txBody>
      </p:sp>
      <p:sp>
        <p:nvSpPr>
          <p:cNvPr id="26" name="Text Placeholder 25">
            <a:extLst>
              <a:ext uri="{FF2B5EF4-FFF2-40B4-BE49-F238E27FC236}">
                <a16:creationId xmlns:a16="http://schemas.microsoft.com/office/drawing/2014/main" id="{FAA80863-7DDD-E33E-7C2A-C806622CEF7D}"/>
              </a:ext>
            </a:extLst>
          </p:cNvPr>
          <p:cNvSpPr>
            <a:spLocks noGrp="1"/>
          </p:cNvSpPr>
          <p:nvPr>
            <p:ph type="body" sz="quarter" idx="13"/>
          </p:nvPr>
        </p:nvSpPr>
        <p:spPr>
          <a:xfrm>
            <a:off x="497093" y="1426464"/>
            <a:ext cx="3922776" cy="4242816"/>
          </a:xfrm>
        </p:spPr>
        <p:txBody>
          <a:bodyPr/>
          <a:lstStyle/>
          <a:p>
            <a:r>
              <a:rPr lang="en-US" dirty="0"/>
              <a:t>F</a:t>
            </a:r>
          </a:p>
        </p:txBody>
      </p:sp>
      <p:pic>
        <p:nvPicPr>
          <p:cNvPr id="10" name="Picture 9" descr="Floral leaf accent">
            <a:extLst>
              <a:ext uri="{FF2B5EF4-FFF2-40B4-BE49-F238E27FC236}">
                <a16:creationId xmlns:a16="http://schemas.microsoft.com/office/drawing/2014/main" id="{1CABBF9A-AC19-48D9-D218-D09928CE16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930459" flipH="1">
            <a:off x="4400608" y="1356674"/>
            <a:ext cx="1250823" cy="794641"/>
          </a:xfrm>
          <a:prstGeom prst="rect">
            <a:avLst/>
          </a:prstGeom>
        </p:spPr>
      </p:pic>
      <p:sp>
        <p:nvSpPr>
          <p:cNvPr id="4" name="Content Placeholder 3">
            <a:extLst>
              <a:ext uri="{FF2B5EF4-FFF2-40B4-BE49-F238E27FC236}">
                <a16:creationId xmlns:a16="http://schemas.microsoft.com/office/drawing/2014/main" id="{950677C9-3E42-427F-93B8-526692906471}"/>
              </a:ext>
            </a:extLst>
          </p:cNvPr>
          <p:cNvSpPr>
            <a:spLocks noGrp="1"/>
          </p:cNvSpPr>
          <p:nvPr>
            <p:ph sz="half" idx="2"/>
          </p:nvPr>
        </p:nvSpPr>
        <p:spPr>
          <a:xfrm>
            <a:off x="5819779" y="1847343"/>
            <a:ext cx="5342001" cy="4242816"/>
          </a:xfrm>
        </p:spPr>
        <p:txBody>
          <a:bodyPr>
            <a:normAutofit fontScale="92500" lnSpcReduction="10000"/>
          </a:bodyPr>
          <a:lstStyle/>
          <a:p>
            <a:pPr>
              <a:buFont typeface="Wingdings" panose="05000000000000000000" pitchFamily="2" charset="2"/>
              <a:buChar char="Ø"/>
            </a:pPr>
            <a:r>
              <a:rPr lang="en-IN" sz="2000" b="0" i="0" dirty="0">
                <a:solidFill>
                  <a:srgbClr val="000000"/>
                </a:solidFill>
                <a:effectLst/>
                <a:latin typeface="EB Garamond" panose="00000500000000000000" pitchFamily="2" charset="0"/>
              </a:rPr>
              <a:t>DC motors</a:t>
            </a:r>
          </a:p>
          <a:p>
            <a:pPr>
              <a:buFont typeface="Wingdings" panose="05000000000000000000" pitchFamily="2" charset="2"/>
              <a:buChar char="Ø"/>
            </a:pPr>
            <a:r>
              <a:rPr lang="en-IN" sz="2000" b="0" i="0" dirty="0">
                <a:solidFill>
                  <a:srgbClr val="000000"/>
                </a:solidFill>
                <a:effectLst/>
                <a:latin typeface="EB Garamond" panose="00000500000000000000" pitchFamily="2" charset="0"/>
              </a:rPr>
              <a:t>L298N motor driver</a:t>
            </a:r>
          </a:p>
          <a:p>
            <a:pPr>
              <a:buFont typeface="Wingdings" panose="05000000000000000000" pitchFamily="2" charset="2"/>
              <a:buChar char="Ø"/>
            </a:pPr>
            <a:r>
              <a:rPr lang="en-IN" sz="2000" b="0" i="0" dirty="0">
                <a:solidFill>
                  <a:srgbClr val="000000"/>
                </a:solidFill>
                <a:effectLst/>
                <a:latin typeface="EB Garamond" panose="00000500000000000000" pitchFamily="2" charset="0"/>
              </a:rPr>
              <a:t>Arduino UNO</a:t>
            </a:r>
          </a:p>
          <a:p>
            <a:pPr>
              <a:buFont typeface="Wingdings" panose="05000000000000000000" pitchFamily="2" charset="2"/>
              <a:buChar char="Ø"/>
            </a:pPr>
            <a:r>
              <a:rPr lang="en-IN" sz="2000" b="0" i="0" dirty="0">
                <a:solidFill>
                  <a:srgbClr val="000000"/>
                </a:solidFill>
                <a:effectLst/>
                <a:latin typeface="EB Garamond" panose="00000500000000000000" pitchFamily="2" charset="0"/>
              </a:rPr>
              <a:t>Sensor shield</a:t>
            </a:r>
          </a:p>
          <a:p>
            <a:pPr>
              <a:buFont typeface="Wingdings" panose="05000000000000000000" pitchFamily="2" charset="2"/>
              <a:buChar char="Ø"/>
            </a:pPr>
            <a:r>
              <a:rPr lang="en-IN" sz="2000" b="0" i="0" dirty="0">
                <a:solidFill>
                  <a:srgbClr val="000000"/>
                </a:solidFill>
                <a:effectLst/>
                <a:latin typeface="EB Garamond" panose="00000500000000000000" pitchFamily="2" charset="0"/>
              </a:rPr>
              <a:t>SG90 Micro Servo</a:t>
            </a:r>
          </a:p>
          <a:p>
            <a:pPr>
              <a:buFont typeface="Wingdings" panose="05000000000000000000" pitchFamily="2" charset="2"/>
              <a:buChar char="Ø"/>
            </a:pPr>
            <a:r>
              <a:rPr lang="en-IN" sz="2000" b="0" i="0" dirty="0">
                <a:solidFill>
                  <a:srgbClr val="000000"/>
                </a:solidFill>
                <a:effectLst/>
                <a:latin typeface="EB Garamond" panose="00000500000000000000" pitchFamily="2" charset="0"/>
              </a:rPr>
              <a:t>Ultrasonic sensor &amp; holder</a:t>
            </a:r>
          </a:p>
          <a:p>
            <a:pPr>
              <a:buFont typeface="Wingdings" panose="05000000000000000000" pitchFamily="2" charset="2"/>
              <a:buChar char="Ø"/>
            </a:pPr>
            <a:r>
              <a:rPr lang="en-IN" sz="2000" b="0" i="0" dirty="0">
                <a:solidFill>
                  <a:srgbClr val="000000"/>
                </a:solidFill>
                <a:effectLst/>
                <a:latin typeface="EB Garamond" panose="00000500000000000000" pitchFamily="2" charset="0"/>
              </a:rPr>
              <a:t>Line tracking module</a:t>
            </a:r>
            <a:endParaRPr lang="en-IN" sz="2000" dirty="0">
              <a:solidFill>
                <a:srgbClr val="000000"/>
              </a:solidFill>
              <a:latin typeface="EB Garamond" panose="00000500000000000000" pitchFamily="2" charset="0"/>
            </a:endParaRPr>
          </a:p>
          <a:p>
            <a:pPr>
              <a:buFont typeface="Wingdings" panose="05000000000000000000" pitchFamily="2" charset="2"/>
              <a:buChar char="Ø"/>
            </a:pPr>
            <a:r>
              <a:rPr lang="en-IN" sz="2000" b="0" i="0" dirty="0">
                <a:solidFill>
                  <a:srgbClr val="000000"/>
                </a:solidFill>
                <a:effectLst/>
                <a:latin typeface="EB Garamond" panose="00000500000000000000" pitchFamily="2" charset="0"/>
              </a:rPr>
              <a:t>Bluetooth module</a:t>
            </a:r>
            <a:endParaRPr lang="en-IN" sz="2000" dirty="0">
              <a:solidFill>
                <a:srgbClr val="000000"/>
              </a:solidFill>
              <a:latin typeface="EB Garamond" panose="00000500000000000000" pitchFamily="2" charset="0"/>
            </a:endParaRPr>
          </a:p>
          <a:p>
            <a:pPr>
              <a:buFont typeface="Wingdings" panose="05000000000000000000" pitchFamily="2" charset="2"/>
              <a:buChar char="Ø"/>
            </a:pPr>
            <a:r>
              <a:rPr lang="en-IN" sz="2000" b="0" i="0" dirty="0">
                <a:solidFill>
                  <a:srgbClr val="000000"/>
                </a:solidFill>
                <a:effectLst/>
                <a:latin typeface="EB Garamond" panose="00000500000000000000" pitchFamily="2" charset="0"/>
              </a:rPr>
              <a:t> Infrared receiver</a:t>
            </a:r>
          </a:p>
          <a:p>
            <a:pPr>
              <a:buFont typeface="Wingdings" panose="05000000000000000000" pitchFamily="2" charset="2"/>
              <a:buChar char="Ø"/>
            </a:pPr>
            <a:r>
              <a:rPr lang="en-IN" sz="2000" b="0" i="0" dirty="0">
                <a:solidFill>
                  <a:srgbClr val="000000"/>
                </a:solidFill>
                <a:effectLst/>
                <a:latin typeface="EB Garamond" panose="00000500000000000000" pitchFamily="2" charset="0"/>
              </a:rPr>
              <a:t>Rechargeable Battery</a:t>
            </a:r>
          </a:p>
          <a:p>
            <a:pPr>
              <a:buFont typeface="Wingdings" panose="05000000000000000000" pitchFamily="2" charset="2"/>
              <a:buChar char="Ø"/>
            </a:pPr>
            <a:r>
              <a:rPr lang="en-IN" sz="2000" b="0" i="0" dirty="0">
                <a:solidFill>
                  <a:srgbClr val="000000"/>
                </a:solidFill>
                <a:effectLst/>
                <a:latin typeface="EB Garamond" panose="00000500000000000000" pitchFamily="2" charset="0"/>
              </a:rPr>
              <a:t>Wheels</a:t>
            </a:r>
            <a:br>
              <a:rPr lang="en-IN" sz="2000" b="0" i="0" dirty="0">
                <a:solidFill>
                  <a:srgbClr val="000000"/>
                </a:solidFill>
                <a:effectLst/>
                <a:latin typeface="EB Garamond" panose="00000500000000000000" pitchFamily="2" charset="0"/>
              </a:rPr>
            </a:br>
            <a:r>
              <a:rPr lang="en-IN" sz="2000" b="0" i="0" dirty="0">
                <a:solidFill>
                  <a:srgbClr val="000000"/>
                </a:solidFill>
                <a:effectLst/>
                <a:latin typeface="EB Garamond" panose="00000500000000000000" pitchFamily="2" charset="0"/>
              </a:rPr>
              <a:t> </a:t>
            </a:r>
            <a:endParaRPr lang="en-US" sz="2000" b="1" dirty="0"/>
          </a:p>
        </p:txBody>
      </p:sp>
      <p:sp>
        <p:nvSpPr>
          <p:cNvPr id="9" name="Slide Number Placeholder 7">
            <a:extLst>
              <a:ext uri="{FF2B5EF4-FFF2-40B4-BE49-F238E27FC236}">
                <a16:creationId xmlns:a16="http://schemas.microsoft.com/office/drawing/2014/main" id="{FEDDE84F-33A7-1FC6-0912-6F42974F3C31}"/>
              </a:ext>
            </a:extLst>
          </p:cNvPr>
          <p:cNvSpPr>
            <a:spLocks noGrp="1"/>
          </p:cNvSpPr>
          <p:nvPr>
            <p:ph type="sldNum" sz="quarter" idx="12"/>
          </p:nvPr>
        </p:nvSpPr>
        <p:spPr/>
        <p:txBody>
          <a:bodyPr/>
          <a:lstStyle/>
          <a:p>
            <a:fld id="{294A09A9-5501-47C1-A89A-A340965A2BE2}" type="slidenum">
              <a:rPr lang="en-US" smtClean="0"/>
              <a:pPr/>
              <a:t>7</a:t>
            </a:fld>
            <a:endParaRPr lang="en-US" dirty="0"/>
          </a:p>
        </p:txBody>
      </p:sp>
      <p:pic>
        <p:nvPicPr>
          <p:cNvPr id="19" name="Picture 18" descr="Floral leaf accent">
            <a:extLst>
              <a:ext uri="{FF2B5EF4-FFF2-40B4-BE49-F238E27FC236}">
                <a16:creationId xmlns:a16="http://schemas.microsoft.com/office/drawing/2014/main" id="{C5F56ECE-F2BD-25EA-7F46-702A6F53B7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6226932" flipH="1">
            <a:off x="4420605" y="4396666"/>
            <a:ext cx="1250823" cy="794641"/>
          </a:xfrm>
          <a:prstGeom prst="rect">
            <a:avLst/>
          </a:prstGeom>
        </p:spPr>
      </p:pic>
      <p:sp>
        <p:nvSpPr>
          <p:cNvPr id="3" name="AutoShape 2" descr="Picture">
            <a:extLst>
              <a:ext uri="{FF2B5EF4-FFF2-40B4-BE49-F238E27FC236}">
                <a16:creationId xmlns:a16="http://schemas.microsoft.com/office/drawing/2014/main" id="{0576DAC2-A1C5-3200-54B7-F37B37AA29C9}"/>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5" name="Picture 4" descr="Picture">
            <a:extLst>
              <a:ext uri="{FF2B5EF4-FFF2-40B4-BE49-F238E27FC236}">
                <a16:creationId xmlns:a16="http://schemas.microsoft.com/office/drawing/2014/main" id="{4CBA9BB9-FCF9-CDA8-EDE6-EDB683D56B2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 y="1847344"/>
            <a:ext cx="4951476" cy="2946641"/>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Tree>
    <p:extLst>
      <p:ext uri="{BB962C8B-B14F-4D97-AF65-F5344CB8AC3E}">
        <p14:creationId xmlns:p14="http://schemas.microsoft.com/office/powerpoint/2010/main" val="41884149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C7E564-4283-8AE2-ADD2-7B3FFCFA26C7}"/>
              </a:ext>
            </a:extLst>
          </p:cNvPr>
          <p:cNvSpPr>
            <a:spLocks noGrp="1"/>
          </p:cNvSpPr>
          <p:nvPr>
            <p:ph type="title"/>
          </p:nvPr>
        </p:nvSpPr>
        <p:spPr/>
        <p:txBody>
          <a:bodyPr/>
          <a:lstStyle/>
          <a:p>
            <a:r>
              <a:rPr lang="en-US" dirty="0"/>
              <a:t>Smart Robot Car – Initial Test</a:t>
            </a:r>
          </a:p>
        </p:txBody>
      </p:sp>
      <p:sp>
        <p:nvSpPr>
          <p:cNvPr id="10" name="Text Placeholder 9">
            <a:extLst>
              <a:ext uri="{FF2B5EF4-FFF2-40B4-BE49-F238E27FC236}">
                <a16:creationId xmlns:a16="http://schemas.microsoft.com/office/drawing/2014/main" id="{FA47ED29-D9DA-9DC6-8B43-80EC2A2E5B50}"/>
              </a:ext>
            </a:extLst>
          </p:cNvPr>
          <p:cNvSpPr>
            <a:spLocks noGrp="1"/>
          </p:cNvSpPr>
          <p:nvPr>
            <p:ph type="body" sz="quarter" idx="10"/>
          </p:nvPr>
        </p:nvSpPr>
        <p:spPr>
          <a:xfrm>
            <a:off x="1753360" y="2216323"/>
            <a:ext cx="941832" cy="1936750"/>
          </a:xfrm>
        </p:spPr>
        <p:txBody>
          <a:bodyPr/>
          <a:lstStyle/>
          <a:p>
            <a:r>
              <a:rPr lang="en-US" dirty="0"/>
              <a:t>“</a:t>
            </a:r>
          </a:p>
        </p:txBody>
      </p:sp>
      <p:sp>
        <p:nvSpPr>
          <p:cNvPr id="3" name="Text Placeholder 2">
            <a:extLst>
              <a:ext uri="{FF2B5EF4-FFF2-40B4-BE49-F238E27FC236}">
                <a16:creationId xmlns:a16="http://schemas.microsoft.com/office/drawing/2014/main" id="{C9CFA000-38C2-F344-E543-42483390408A}"/>
              </a:ext>
            </a:extLst>
          </p:cNvPr>
          <p:cNvSpPr>
            <a:spLocks noGrp="1"/>
          </p:cNvSpPr>
          <p:nvPr>
            <p:ph type="body" idx="1"/>
          </p:nvPr>
        </p:nvSpPr>
        <p:spPr>
          <a:xfrm>
            <a:off x="1743458" y="2905125"/>
            <a:ext cx="8705089" cy="2133600"/>
          </a:xfrm>
        </p:spPr>
        <p:txBody>
          <a:bodyPr>
            <a:normAutofit/>
          </a:bodyPr>
          <a:lstStyle/>
          <a:p>
            <a:r>
              <a:rPr lang="en-US" sz="2000" dirty="0">
                <a:latin typeface="+mj-lt"/>
              </a:rPr>
              <a:t>The Smart Robot Car has the following functions:</a:t>
            </a:r>
          </a:p>
          <a:p>
            <a:r>
              <a:rPr lang="en-US" sz="2000" dirty="0">
                <a:latin typeface="+mj-lt"/>
              </a:rPr>
              <a:t>1. Bluetooth Mode</a:t>
            </a:r>
          </a:p>
          <a:p>
            <a:r>
              <a:rPr lang="en-US" sz="2000" dirty="0">
                <a:latin typeface="+mj-lt"/>
              </a:rPr>
              <a:t>2. Line Tracking Mode</a:t>
            </a:r>
          </a:p>
          <a:p>
            <a:r>
              <a:rPr lang="en-US" sz="2000" dirty="0">
                <a:latin typeface="+mj-lt"/>
              </a:rPr>
              <a:t>3. Obstacle-avoidance Mode</a:t>
            </a:r>
          </a:p>
          <a:p>
            <a:r>
              <a:rPr lang="en-US" sz="2000" dirty="0">
                <a:latin typeface="+mj-lt"/>
              </a:rPr>
              <a:t>​4. IR-Remote Control Mode</a:t>
            </a:r>
          </a:p>
        </p:txBody>
      </p:sp>
      <p:sp>
        <p:nvSpPr>
          <p:cNvPr id="11" name="Text Placeholder 10">
            <a:extLst>
              <a:ext uri="{FF2B5EF4-FFF2-40B4-BE49-F238E27FC236}">
                <a16:creationId xmlns:a16="http://schemas.microsoft.com/office/drawing/2014/main" id="{CB634FAD-36DD-9FB0-7030-266A29178C42}"/>
              </a:ext>
            </a:extLst>
          </p:cNvPr>
          <p:cNvSpPr>
            <a:spLocks noGrp="1"/>
          </p:cNvSpPr>
          <p:nvPr>
            <p:ph type="body" sz="quarter" idx="11"/>
          </p:nvPr>
        </p:nvSpPr>
        <p:spPr>
          <a:xfrm>
            <a:off x="9493167" y="2216323"/>
            <a:ext cx="945473" cy="1936751"/>
          </a:xfrm>
        </p:spPr>
        <p:txBody>
          <a:bodyPr/>
          <a:lstStyle/>
          <a:p>
            <a:r>
              <a:rPr lang="en-US" dirty="0"/>
              <a:t>”</a:t>
            </a:r>
          </a:p>
        </p:txBody>
      </p:sp>
    </p:spTree>
    <p:extLst>
      <p:ext uri="{BB962C8B-B14F-4D97-AF65-F5344CB8AC3E}">
        <p14:creationId xmlns:p14="http://schemas.microsoft.com/office/powerpoint/2010/main" val="15639806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EF4D5B-3E14-1349-3E16-232AA74EEBAF}"/>
              </a:ext>
            </a:extLst>
          </p:cNvPr>
          <p:cNvSpPr>
            <a:spLocks noGrp="1"/>
          </p:cNvSpPr>
          <p:nvPr>
            <p:ph type="title"/>
          </p:nvPr>
        </p:nvSpPr>
        <p:spPr>
          <a:xfrm>
            <a:off x="838200" y="447281"/>
            <a:ext cx="10515600" cy="1325563"/>
          </a:xfrm>
        </p:spPr>
        <p:txBody>
          <a:bodyPr>
            <a:normAutofit/>
          </a:bodyPr>
          <a:lstStyle/>
          <a:p>
            <a:r>
              <a:rPr lang="en-US" sz="6000" dirty="0"/>
              <a:t>Problem Definition</a:t>
            </a:r>
          </a:p>
        </p:txBody>
      </p:sp>
      <p:sp>
        <p:nvSpPr>
          <p:cNvPr id="5" name="Text Placeholder 4">
            <a:extLst>
              <a:ext uri="{FF2B5EF4-FFF2-40B4-BE49-F238E27FC236}">
                <a16:creationId xmlns:a16="http://schemas.microsoft.com/office/drawing/2014/main" id="{8FD645B0-0A7B-7091-C8D6-E7D27FA25E51}"/>
              </a:ext>
            </a:extLst>
          </p:cNvPr>
          <p:cNvSpPr>
            <a:spLocks noGrp="1"/>
          </p:cNvSpPr>
          <p:nvPr>
            <p:ph type="body" sz="quarter" idx="3"/>
          </p:nvPr>
        </p:nvSpPr>
        <p:spPr>
          <a:xfrm>
            <a:off x="927895" y="1718472"/>
            <a:ext cx="10336213" cy="3421063"/>
          </a:xfrm>
        </p:spPr>
        <p:txBody>
          <a:bodyPr>
            <a:normAutofit/>
          </a:bodyPr>
          <a:lstStyle/>
          <a:p>
            <a:pPr marL="342891" indent="-342891">
              <a:buFont typeface="Wingdings" panose="05000000000000000000" pitchFamily="2" charset="2"/>
              <a:buChar char="Ø"/>
            </a:pPr>
            <a:r>
              <a:rPr lang="en-US" dirty="0">
                <a:latin typeface="Baskerville Old Face" panose="02020602080505020303" pitchFamily="18" charset="77"/>
                <a:ea typeface="Baskerville" panose="02020502070401020303" pitchFamily="18" charset="0"/>
              </a:rPr>
              <a:t> This project is aims at developing Arduino based smart robotic control      to provide a better solution to society.</a:t>
            </a:r>
          </a:p>
          <a:p>
            <a:pPr marL="342891" indent="-342891">
              <a:buFont typeface="Wingdings" panose="05000000000000000000" pitchFamily="2" charset="2"/>
              <a:buChar char="Ø"/>
            </a:pPr>
            <a:r>
              <a:rPr lang="en-US" dirty="0">
                <a:latin typeface="Baskerville Old Face" panose="02020602080505020303" pitchFamily="18" charset="77"/>
                <a:ea typeface="Baskerville" panose="02020502070401020303" pitchFamily="18" charset="0"/>
              </a:rPr>
              <a:t>In this modern digital world, everyone is moving towards automation Robotics allows automation where machines perform a well-deﬁned step safely and productively, in autonomous or partial autonomous manners.</a:t>
            </a:r>
          </a:p>
          <a:p>
            <a:pPr marL="342891" indent="-342891">
              <a:buFont typeface="Wingdings" panose="05000000000000000000" pitchFamily="2" charset="2"/>
              <a:buChar char="Ø"/>
            </a:pPr>
            <a:r>
              <a:rPr lang="en-US" dirty="0">
                <a:latin typeface="Baskerville Old Face" panose="02020602080505020303" pitchFamily="18" charset="77"/>
                <a:ea typeface="Baskerville" panose="02020502070401020303" pitchFamily="18" charset="0"/>
              </a:rPr>
              <a:t>A  number of robot car bases are available for just such a project. These inexpensive bases are generally made of acrylic and come complete with a set of small DC motors. </a:t>
            </a:r>
          </a:p>
          <a:p>
            <a:endParaRPr lang="en-US" dirty="0">
              <a:latin typeface="Baskerville Old Face" panose="02020602080505020303" pitchFamily="18" charset="77"/>
              <a:ea typeface="Baskerville" panose="02020502070401020303" pitchFamily="18" charset="0"/>
            </a:endParaRPr>
          </a:p>
        </p:txBody>
      </p:sp>
      <p:sp>
        <p:nvSpPr>
          <p:cNvPr id="8" name="Slide Number Placeholder 7">
            <a:extLst>
              <a:ext uri="{FF2B5EF4-FFF2-40B4-BE49-F238E27FC236}">
                <a16:creationId xmlns:a16="http://schemas.microsoft.com/office/drawing/2014/main" id="{7130094C-EC6A-E6F3-2E57-202E962AAC87}"/>
              </a:ext>
            </a:extLst>
          </p:cNvPr>
          <p:cNvSpPr>
            <a:spLocks noGrp="1"/>
          </p:cNvSpPr>
          <p:nvPr>
            <p:ph type="sldNum" sz="quarter" idx="12"/>
          </p:nvPr>
        </p:nvSpPr>
        <p:spPr/>
        <p:txBody>
          <a:bodyPr/>
          <a:lstStyle/>
          <a:p>
            <a:fld id="{294A09A9-5501-47C1-A89A-A340965A2BE2}" type="slidenum">
              <a:rPr lang="en-US" smtClean="0"/>
              <a:t>9</a:t>
            </a:fld>
            <a:endParaRPr lang="en-US" dirty="0"/>
          </a:p>
        </p:txBody>
      </p:sp>
    </p:spTree>
    <p:extLst>
      <p:ext uri="{BB962C8B-B14F-4D97-AF65-F5344CB8AC3E}">
        <p14:creationId xmlns:p14="http://schemas.microsoft.com/office/powerpoint/2010/main" val="2068121164"/>
      </p:ext>
    </p:extLst>
  </p:cSld>
  <p:clrMapOvr>
    <a:masterClrMapping/>
  </p:clrMapOvr>
</p:sld>
</file>

<file path=ppt/theme/theme1.xml><?xml version="1.0" encoding="utf-8"?>
<a:theme xmlns:a="http://schemas.openxmlformats.org/drawingml/2006/main" name="Office Theme">
  <a:themeElements>
    <a:clrScheme name="Custom 20">
      <a:dk1>
        <a:srgbClr val="000000"/>
      </a:dk1>
      <a:lt1>
        <a:srgbClr val="FFFFFF"/>
      </a:lt1>
      <a:dk2>
        <a:srgbClr val="CAD8D6"/>
      </a:dk2>
      <a:lt2>
        <a:srgbClr val="E7E6E6"/>
      </a:lt2>
      <a:accent1>
        <a:srgbClr val="7E8679"/>
      </a:accent1>
      <a:accent2>
        <a:srgbClr val="72292A"/>
      </a:accent2>
      <a:accent3>
        <a:srgbClr val="4A3A1C"/>
      </a:accent3>
      <a:accent4>
        <a:srgbClr val="E47D60"/>
      </a:accent4>
      <a:accent5>
        <a:srgbClr val="CEBBAF"/>
      </a:accent5>
      <a:accent6>
        <a:srgbClr val="E8DAC4"/>
      </a:accent6>
      <a:hlink>
        <a:srgbClr val="3968F6"/>
      </a:hlink>
      <a:folHlink>
        <a:srgbClr val="954F72"/>
      </a:folHlink>
    </a:clrScheme>
    <a:fontScheme name="Custom 23">
      <a:majorFont>
        <a:latin typeface="Baskerville Old Face"/>
        <a:ea typeface=""/>
        <a:cs typeface=""/>
      </a:majorFont>
      <a:minorFont>
        <a:latin typeface="Gill Sans Nova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loral-Flourish_Win32_CP_v8" id="{BCFB3359-BC8B-4F4E-99DD-822A55018E7C}" vid="{7DF7CEC2-9D9A-40F6-95E4-E2F6E93D64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4" ma:contentTypeDescription="Create a new document." ma:contentTypeScope="" ma:versionID="2d714a3296df14eba7a100bb665443ca">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49549bf45bfbbfb6cffed527380e77e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FBB2F3B-6257-41BB-8B64-5AC7494F274B}">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614EFF02-EA18-493C-972D-813DB244CB6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9ACE2AAA-C718-435C-B4E6-95A08ACAC441}">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{C563DC67-BB52-48C1-8FD5-B129C1DA510F}tf56410444_win32</Template>
  <TotalTime>222</TotalTime>
  <Words>1456</Words>
  <Application>Microsoft Office PowerPoint</Application>
  <PresentationFormat>Widescreen</PresentationFormat>
  <Paragraphs>146</Paragraphs>
  <Slides>22</Slides>
  <Notes>2</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22</vt:i4>
      </vt:variant>
    </vt:vector>
  </HeadingPairs>
  <TitlesOfParts>
    <vt:vector size="35" baseType="lpstr">
      <vt:lpstr>Algerian</vt:lpstr>
      <vt:lpstr>-apple-system</vt:lpstr>
      <vt:lpstr>Arial</vt:lpstr>
      <vt:lpstr>Baskerville</vt:lpstr>
      <vt:lpstr>Baskerville Old Face</vt:lpstr>
      <vt:lpstr>Calibri</vt:lpstr>
      <vt:lpstr>Courier New</vt:lpstr>
      <vt:lpstr>EB Garamond</vt:lpstr>
      <vt:lpstr>Gill Sans Light</vt:lpstr>
      <vt:lpstr>Gill Sans Nova</vt:lpstr>
      <vt:lpstr>Gill Sans Nova Light</vt:lpstr>
      <vt:lpstr>Wingdings</vt:lpstr>
      <vt:lpstr>Office Theme</vt:lpstr>
      <vt:lpstr>Engineering Clinics</vt:lpstr>
      <vt:lpstr>PowerPoint Presentation</vt:lpstr>
      <vt:lpstr>PROJECT GUIDE</vt:lpstr>
      <vt:lpstr>Meet our team</vt:lpstr>
      <vt:lpstr>Agenda</vt:lpstr>
      <vt:lpstr>Introduction</vt:lpstr>
      <vt:lpstr> Parts</vt:lpstr>
      <vt:lpstr>Smart Robot Car – Initial Test</vt:lpstr>
      <vt:lpstr>Problem Definition</vt:lpstr>
      <vt:lpstr>Circuit  Diagram</vt:lpstr>
      <vt:lpstr>Codes in Appendix</vt:lpstr>
      <vt:lpstr>Bluetooth Mode</vt:lpstr>
      <vt:lpstr>PowerPoint Presentation</vt:lpstr>
      <vt:lpstr>Line Tracking Mode</vt:lpstr>
      <vt:lpstr>Line_tracking_car.ino</vt:lpstr>
      <vt:lpstr>Obstacle-Avoidance Mode</vt:lpstr>
      <vt:lpstr>PowerPoint Presentation</vt:lpstr>
      <vt:lpstr>Obstacle_Avoidance_Car.ino</vt:lpstr>
      <vt:lpstr>PowerPoint Presentation</vt:lpstr>
      <vt:lpstr>3D-Video</vt:lpstr>
      <vt:lpstr>REFERENCE</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ARUMULLA YASWANTH REDDY  20BES7010</dc:creator>
  <cp:lastModifiedBy>ARUMULLA YASWANTH REDDY  20BES7010</cp:lastModifiedBy>
  <cp:revision>4</cp:revision>
  <dcterms:created xsi:type="dcterms:W3CDTF">2022-11-13T13:30:39Z</dcterms:created>
  <dcterms:modified xsi:type="dcterms:W3CDTF">2022-11-19T11:16:33Z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